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4"/>
  </p:sldMasterIdLst>
  <p:notesMasterIdLst>
    <p:notesMasterId r:id="rId51"/>
  </p:notesMasterIdLst>
  <p:sldIdLst>
    <p:sldId id="345" r:id="rId5"/>
    <p:sldId id="262" r:id="rId6"/>
    <p:sldId id="366" r:id="rId7"/>
    <p:sldId id="268" r:id="rId8"/>
    <p:sldId id="357" r:id="rId9"/>
    <p:sldId id="395" r:id="rId10"/>
    <p:sldId id="358" r:id="rId11"/>
    <p:sldId id="361" r:id="rId12"/>
    <p:sldId id="359" r:id="rId13"/>
    <p:sldId id="363" r:id="rId14"/>
    <p:sldId id="365" r:id="rId15"/>
    <p:sldId id="367" r:id="rId16"/>
    <p:sldId id="362" r:id="rId17"/>
    <p:sldId id="368" r:id="rId18"/>
    <p:sldId id="370" r:id="rId19"/>
    <p:sldId id="369" r:id="rId20"/>
    <p:sldId id="371" r:id="rId21"/>
    <p:sldId id="353" r:id="rId22"/>
    <p:sldId id="354" r:id="rId23"/>
    <p:sldId id="355" r:id="rId24"/>
    <p:sldId id="400" r:id="rId25"/>
    <p:sldId id="372" r:id="rId26"/>
    <p:sldId id="375" r:id="rId27"/>
    <p:sldId id="373" r:id="rId28"/>
    <p:sldId id="377" r:id="rId29"/>
    <p:sldId id="378" r:id="rId30"/>
    <p:sldId id="379" r:id="rId31"/>
    <p:sldId id="380" r:id="rId32"/>
    <p:sldId id="381" r:id="rId33"/>
    <p:sldId id="382" r:id="rId34"/>
    <p:sldId id="385" r:id="rId35"/>
    <p:sldId id="384" r:id="rId36"/>
    <p:sldId id="383" r:id="rId37"/>
    <p:sldId id="386" r:id="rId38"/>
    <p:sldId id="387" r:id="rId39"/>
    <p:sldId id="388" r:id="rId40"/>
    <p:sldId id="389" r:id="rId41"/>
    <p:sldId id="390" r:id="rId42"/>
    <p:sldId id="391" r:id="rId43"/>
    <p:sldId id="392" r:id="rId44"/>
    <p:sldId id="393" r:id="rId45"/>
    <p:sldId id="394" r:id="rId46"/>
    <p:sldId id="396" r:id="rId47"/>
    <p:sldId id="397" r:id="rId48"/>
    <p:sldId id="398" r:id="rId49"/>
    <p:sldId id="399" r:id="rId50"/>
  </p:sldIdLst>
  <p:sldSz cx="9753600" cy="7315200"/>
  <p:notesSz cx="6858000" cy="9144000"/>
  <p:embeddedFontLst>
    <p:embeddedFont>
      <p:font typeface="Poppins Bold" panose="00000800000000000000" pitchFamily="2" charset="0"/>
      <p:regular r:id="rId52"/>
      <p:bold r:id="rId53"/>
    </p:embeddedFont>
    <p:embeddedFont>
      <p:font typeface="Poppins Light" panose="00000400000000000000" pitchFamily="2" charset="0"/>
      <p:regular r:id="rId54"/>
      <p:italic r:id="rId55"/>
    </p:embeddedFont>
    <p:embeddedFont>
      <p:font typeface="Poppins Light Bold" panose="020B0604020202020204" charset="0"/>
      <p:regular r:id="rId56"/>
    </p:embeddedFont>
    <p:embeddedFont>
      <p:font typeface="Rockwell" panose="02060603020205020403" pitchFamily="18" charset="0"/>
      <p:regular r:id="rId57"/>
      <p:bold r:id="rId58"/>
      <p:italic r:id="rId59"/>
      <p:boldItalic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34574A"/>
    <a:srgbClr val="205D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CC544B-0917-B562-8BC8-595A17D9C75B}" v="31" dt="2025-03-11T17:58:53.9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font" Target="fonts/font4.fntdata"/><Relationship Id="rId63"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2.fntdata"/><Relationship Id="rId58" Type="http://schemas.openxmlformats.org/officeDocument/2006/relationships/font" Target="fonts/font7.fntdata"/><Relationship Id="rId66"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5.fntdata"/><Relationship Id="rId64"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8.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3.fntdata"/><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6.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1.fntdata"/><Relationship Id="rId60" Type="http://schemas.openxmlformats.org/officeDocument/2006/relationships/font" Target="fonts/font9.fntdata"/><Relationship Id="rId65"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Warren" userId="S::jwarren@lunenburgma.gov::d6262ac1-9721-4cf6-8c4d-0f5ffe315f2d" providerId="AD" clId="Web-{E7D48438-AA3E-3FF0-CE31-CCDE4BB523A8}"/>
    <pc:docChg chg="addSld delSld modSld">
      <pc:chgData name="Jennifer Warren" userId="S::jwarren@lunenburgma.gov::d6262ac1-9721-4cf6-8c4d-0f5ffe315f2d" providerId="AD" clId="Web-{E7D48438-AA3E-3FF0-CE31-CCDE4BB523A8}" dt="2025-02-25T02:47:31.377" v="65" actId="1076"/>
      <pc:docMkLst>
        <pc:docMk/>
      </pc:docMkLst>
      <pc:sldChg chg="del">
        <pc:chgData name="Jennifer Warren" userId="S::jwarren@lunenburgma.gov::d6262ac1-9721-4cf6-8c4d-0f5ffe315f2d" providerId="AD" clId="Web-{E7D48438-AA3E-3FF0-CE31-CCDE4BB523A8}" dt="2025-02-25T02:45:12.153" v="26"/>
        <pc:sldMkLst>
          <pc:docMk/>
          <pc:sldMk cId="0" sldId="256"/>
        </pc:sldMkLst>
      </pc:sldChg>
      <pc:sldChg chg="delSp modSp add">
        <pc:chgData name="Jennifer Warren" userId="S::jwarren@lunenburgma.gov::d6262ac1-9721-4cf6-8c4d-0f5ffe315f2d" providerId="AD" clId="Web-{E7D48438-AA3E-3FF0-CE31-CCDE4BB523A8}" dt="2025-02-25T02:47:31.377" v="65" actId="1076"/>
        <pc:sldMkLst>
          <pc:docMk/>
          <pc:sldMk cId="0" sldId="262"/>
        </pc:sldMkLst>
        <pc:spChg chg="mod">
          <ac:chgData name="Jennifer Warren" userId="S::jwarren@lunenburgma.gov::d6262ac1-9721-4cf6-8c4d-0f5ffe315f2d" providerId="AD" clId="Web-{E7D48438-AA3E-3FF0-CE31-CCDE4BB523A8}" dt="2025-02-25T02:47:13.455" v="63" actId="20577"/>
          <ac:spMkLst>
            <pc:docMk/>
            <pc:sldMk cId="0" sldId="262"/>
            <ac:spMk id="17" creationId="{00000000-0000-0000-0000-000000000000}"/>
          </ac:spMkLst>
        </pc:spChg>
        <pc:grpChg chg="mod">
          <ac:chgData name="Jennifer Warren" userId="S::jwarren@lunenburgma.gov::d6262ac1-9721-4cf6-8c4d-0f5ffe315f2d" providerId="AD" clId="Web-{E7D48438-AA3E-3FF0-CE31-CCDE4BB523A8}" dt="2025-02-25T02:47:31.377" v="65" actId="1076"/>
          <ac:grpSpMkLst>
            <pc:docMk/>
            <pc:sldMk cId="0" sldId="262"/>
            <ac:grpSpMk id="15" creationId="{00000000-0000-0000-0000-000000000000}"/>
          </ac:grpSpMkLst>
        </pc:grpChg>
      </pc:sldChg>
      <pc:sldChg chg="modSp">
        <pc:chgData name="Jennifer Warren" userId="S::jwarren@lunenburgma.gov::d6262ac1-9721-4cf6-8c4d-0f5ffe315f2d" providerId="AD" clId="Web-{E7D48438-AA3E-3FF0-CE31-CCDE4BB523A8}" dt="2025-02-25T02:44:58.528" v="25" actId="1076"/>
        <pc:sldMkLst>
          <pc:docMk/>
          <pc:sldMk cId="0" sldId="345"/>
        </pc:sldMkLst>
        <pc:spChg chg="mod">
          <ac:chgData name="Jennifer Warren" userId="S::jwarren@lunenburgma.gov::d6262ac1-9721-4cf6-8c4d-0f5ffe315f2d" providerId="AD" clId="Web-{E7D48438-AA3E-3FF0-CE31-CCDE4BB523A8}" dt="2025-02-25T02:44:58.528" v="25" actId="1076"/>
          <ac:spMkLst>
            <pc:docMk/>
            <pc:sldMk cId="0" sldId="345"/>
            <ac:spMk id="7" creationId="{00000000-0000-0000-0000-000000000000}"/>
          </ac:spMkLst>
        </pc:spChg>
        <pc:spChg chg="mod">
          <ac:chgData name="Jennifer Warren" userId="S::jwarren@lunenburgma.gov::d6262ac1-9721-4cf6-8c4d-0f5ffe315f2d" providerId="AD" clId="Web-{E7D48438-AA3E-3FF0-CE31-CCDE4BB523A8}" dt="2025-02-25T02:44:55.762" v="24" actId="1076"/>
          <ac:spMkLst>
            <pc:docMk/>
            <pc:sldMk cId="0" sldId="345"/>
            <ac:spMk id="8" creationId="{00000000-0000-0000-0000-000000000000}"/>
          </ac:spMkLst>
        </pc:spChg>
      </pc:sldChg>
    </pc:docChg>
  </pc:docChgLst>
  <pc:docChgLst>
    <pc:chgData name="Jennifer Warren" userId="d6262ac1-9721-4cf6-8c4d-0f5ffe315f2d" providerId="ADAL" clId="{30300E76-1CC4-4DD0-B51A-C5C22CA6FBBD}"/>
    <pc:docChg chg="undo redo custSel addSld delSld modSld delMainMaster modMainMaster">
      <pc:chgData name="Jennifer Warren" userId="d6262ac1-9721-4cf6-8c4d-0f5ffe315f2d" providerId="ADAL" clId="{30300E76-1CC4-4DD0-B51A-C5C22CA6FBBD}" dt="2025-02-27T22:52:52.073" v="19973" actId="1076"/>
      <pc:docMkLst>
        <pc:docMk/>
      </pc:docMkLst>
      <pc:sldChg chg="addSp delSp modSp mod setBg">
        <pc:chgData name="Jennifer Warren" userId="d6262ac1-9721-4cf6-8c4d-0f5ffe315f2d" providerId="ADAL" clId="{30300E76-1CC4-4DD0-B51A-C5C22CA6FBBD}" dt="2025-02-13T19:45:21.782" v="4845" actId="1076"/>
        <pc:sldMkLst>
          <pc:docMk/>
          <pc:sldMk cId="0" sldId="256"/>
        </pc:sldMkLst>
      </pc:sldChg>
      <pc:sldChg chg="delSp modSp del mod setBg">
        <pc:chgData name="Jennifer Warren" userId="d6262ac1-9721-4cf6-8c4d-0f5ffe315f2d" providerId="ADAL" clId="{30300E76-1CC4-4DD0-B51A-C5C22CA6FBBD}" dt="2025-02-26T01:39:12.571" v="6817" actId="2696"/>
        <pc:sldMkLst>
          <pc:docMk/>
          <pc:sldMk cId="677595741" sldId="257"/>
        </pc:sldMkLst>
      </pc:sldChg>
      <pc:sldChg chg="addSp delSp modSp add del mod setBg">
        <pc:chgData name="Jennifer Warren" userId="d6262ac1-9721-4cf6-8c4d-0f5ffe315f2d" providerId="ADAL" clId="{30300E76-1CC4-4DD0-B51A-C5C22CA6FBBD}" dt="2025-02-27T01:33:23.230" v="11096" actId="2696"/>
        <pc:sldMkLst>
          <pc:docMk/>
          <pc:sldMk cId="2705941854" sldId="258"/>
        </pc:sldMkLst>
      </pc:sldChg>
      <pc:sldChg chg="delSp del mod setBg">
        <pc:chgData name="Jennifer Warren" userId="d6262ac1-9721-4cf6-8c4d-0f5ffe315f2d" providerId="ADAL" clId="{30300E76-1CC4-4DD0-B51A-C5C22CA6FBBD}" dt="2025-02-27T01:26:43.463" v="10968" actId="2696"/>
        <pc:sldMkLst>
          <pc:docMk/>
          <pc:sldMk cId="525335811" sldId="259"/>
        </pc:sldMkLst>
      </pc:sldChg>
      <pc:sldChg chg="delSp del mod setBg">
        <pc:chgData name="Jennifer Warren" userId="d6262ac1-9721-4cf6-8c4d-0f5ffe315f2d" providerId="ADAL" clId="{30300E76-1CC4-4DD0-B51A-C5C22CA6FBBD}" dt="2025-02-27T01:26:52.747" v="10969" actId="2696"/>
        <pc:sldMkLst>
          <pc:docMk/>
          <pc:sldMk cId="4195928108" sldId="260"/>
        </pc:sldMkLst>
      </pc:sldChg>
      <pc:sldChg chg="delSp del mod setBg">
        <pc:chgData name="Jennifer Warren" userId="d6262ac1-9721-4cf6-8c4d-0f5ffe315f2d" providerId="ADAL" clId="{30300E76-1CC4-4DD0-B51A-C5C22CA6FBBD}" dt="2025-02-27T01:33:26.330" v="11097" actId="2696"/>
        <pc:sldMkLst>
          <pc:docMk/>
          <pc:sldMk cId="3893552625" sldId="261"/>
        </pc:sldMkLst>
      </pc:sldChg>
      <pc:sldChg chg="delSp modSp del mod setBg">
        <pc:chgData name="Jennifer Warren" userId="d6262ac1-9721-4cf6-8c4d-0f5ffe315f2d" providerId="ADAL" clId="{30300E76-1CC4-4DD0-B51A-C5C22CA6FBBD}" dt="2025-02-27T00:25:19.206" v="9062" actId="20577"/>
        <pc:sldMkLst>
          <pc:docMk/>
          <pc:sldMk cId="0" sldId="262"/>
        </pc:sldMkLst>
        <pc:graphicFrameChg chg="mod modGraphic">
          <ac:chgData name="Jennifer Warren" userId="d6262ac1-9721-4cf6-8c4d-0f5ffe315f2d" providerId="ADAL" clId="{30300E76-1CC4-4DD0-B51A-C5C22CA6FBBD}" dt="2025-02-27T00:25:19.206" v="9062" actId="20577"/>
          <ac:graphicFrameMkLst>
            <pc:docMk/>
            <pc:sldMk cId="0" sldId="262"/>
            <ac:graphicFrameMk id="9" creationId="{8F53B304-8F71-1639-19F8-FB9E4D0D6C30}"/>
          </ac:graphicFrameMkLst>
        </pc:graphicFrameChg>
      </pc:sldChg>
      <pc:sldChg chg="delSp add del mod setBg">
        <pc:chgData name="Jennifer Warren" userId="d6262ac1-9721-4cf6-8c4d-0f5ffe315f2d" providerId="ADAL" clId="{30300E76-1CC4-4DD0-B51A-C5C22CA6FBBD}" dt="2025-02-13T19:44:06.480" v="4753" actId="47"/>
        <pc:sldMkLst>
          <pc:docMk/>
          <pc:sldMk cId="0" sldId="263"/>
        </pc:sldMkLst>
      </pc:sldChg>
      <pc:sldChg chg="delSp del mod setBg">
        <pc:chgData name="Jennifer Warren" userId="d6262ac1-9721-4cf6-8c4d-0f5ffe315f2d" providerId="ADAL" clId="{30300E76-1CC4-4DD0-B51A-C5C22CA6FBBD}" dt="2025-02-13T19:44:08.306" v="4754" actId="47"/>
        <pc:sldMkLst>
          <pc:docMk/>
          <pc:sldMk cId="0" sldId="264"/>
        </pc:sldMkLst>
      </pc:sldChg>
      <pc:sldChg chg="delSp mod setBg">
        <pc:chgData name="Jennifer Warren" userId="d6262ac1-9721-4cf6-8c4d-0f5ffe315f2d" providerId="ADAL" clId="{30300E76-1CC4-4DD0-B51A-C5C22CA6FBBD}" dt="2025-02-12T22:55:20.924" v="74" actId="478"/>
        <pc:sldMkLst>
          <pc:docMk/>
          <pc:sldMk cId="0" sldId="265"/>
        </pc:sldMkLst>
      </pc:sldChg>
      <pc:sldChg chg="delSp mod setBg">
        <pc:chgData name="Jennifer Warren" userId="d6262ac1-9721-4cf6-8c4d-0f5ffe315f2d" providerId="ADAL" clId="{30300E76-1CC4-4DD0-B51A-C5C22CA6FBBD}" dt="2025-02-12T22:55:23.384" v="75" actId="478"/>
        <pc:sldMkLst>
          <pc:docMk/>
          <pc:sldMk cId="0" sldId="266"/>
        </pc:sldMkLst>
      </pc:sldChg>
      <pc:sldChg chg="delSp mod setBg">
        <pc:chgData name="Jennifer Warren" userId="d6262ac1-9721-4cf6-8c4d-0f5ffe315f2d" providerId="ADAL" clId="{30300E76-1CC4-4DD0-B51A-C5C22CA6FBBD}" dt="2025-02-12T22:55:26.436" v="76" actId="478"/>
        <pc:sldMkLst>
          <pc:docMk/>
          <pc:sldMk cId="0" sldId="267"/>
        </pc:sldMkLst>
      </pc:sldChg>
      <pc:sldChg chg="addSp delSp modSp mod setBg">
        <pc:chgData name="Jennifer Warren" userId="d6262ac1-9721-4cf6-8c4d-0f5ffe315f2d" providerId="ADAL" clId="{30300E76-1CC4-4DD0-B51A-C5C22CA6FBBD}" dt="2025-02-27T17:29:22.571" v="14150" actId="1076"/>
        <pc:sldMkLst>
          <pc:docMk/>
          <pc:sldMk cId="0" sldId="268"/>
        </pc:sldMkLst>
        <pc:spChg chg="mod">
          <ac:chgData name="Jennifer Warren" userId="d6262ac1-9721-4cf6-8c4d-0f5ffe315f2d" providerId="ADAL" clId="{30300E76-1CC4-4DD0-B51A-C5C22CA6FBBD}" dt="2025-02-26T01:46:24.612" v="6873" actId="692"/>
          <ac:spMkLst>
            <pc:docMk/>
            <pc:sldMk cId="0" sldId="268"/>
            <ac:spMk id="4" creationId="{00000000-0000-0000-0000-000000000000}"/>
          </ac:spMkLst>
        </pc:spChg>
        <pc:spChg chg="mod">
          <ac:chgData name="Jennifer Warren" userId="d6262ac1-9721-4cf6-8c4d-0f5ffe315f2d" providerId="ADAL" clId="{30300E76-1CC4-4DD0-B51A-C5C22CA6FBBD}" dt="2025-02-26T01:46:24.612" v="6873" actId="692"/>
          <ac:spMkLst>
            <pc:docMk/>
            <pc:sldMk cId="0" sldId="268"/>
            <ac:spMk id="5" creationId="{00000000-0000-0000-0000-000000000000}"/>
          </ac:spMkLst>
        </pc:spChg>
        <pc:spChg chg="mod topLvl">
          <ac:chgData name="Jennifer Warren" userId="d6262ac1-9721-4cf6-8c4d-0f5ffe315f2d" providerId="ADAL" clId="{30300E76-1CC4-4DD0-B51A-C5C22CA6FBBD}" dt="2025-02-27T17:28:09.566" v="14149" actId="1076"/>
          <ac:spMkLst>
            <pc:docMk/>
            <pc:sldMk cId="0" sldId="268"/>
            <ac:spMk id="10" creationId="{00000000-0000-0000-0000-000000000000}"/>
          </ac:spMkLst>
        </pc:spChg>
        <pc:spChg chg="add mod">
          <ac:chgData name="Jennifer Warren" userId="d6262ac1-9721-4cf6-8c4d-0f5ffe315f2d" providerId="ADAL" clId="{30300E76-1CC4-4DD0-B51A-C5C22CA6FBBD}" dt="2025-02-27T17:29:22.571" v="14150" actId="1076"/>
          <ac:spMkLst>
            <pc:docMk/>
            <pc:sldMk cId="0" sldId="268"/>
            <ac:spMk id="15" creationId="{D541939A-F467-008C-9E18-A9EB36E59B91}"/>
          </ac:spMkLst>
        </pc:spChg>
        <pc:spChg chg="mod">
          <ac:chgData name="Jennifer Warren" userId="d6262ac1-9721-4cf6-8c4d-0f5ffe315f2d" providerId="ADAL" clId="{30300E76-1CC4-4DD0-B51A-C5C22CA6FBBD}" dt="2025-02-26T01:16:11.953" v="6546" actId="1035"/>
          <ac:spMkLst>
            <pc:docMk/>
            <pc:sldMk cId="0" sldId="268"/>
            <ac:spMk id="17" creationId="{00000000-0000-0000-0000-000000000000}"/>
          </ac:spMkLst>
        </pc:spChg>
        <pc:grpChg chg="mod">
          <ac:chgData name="Jennifer Warren" userId="d6262ac1-9721-4cf6-8c4d-0f5ffe315f2d" providerId="ADAL" clId="{30300E76-1CC4-4DD0-B51A-C5C22CA6FBBD}" dt="2025-02-26T01:44:18.046" v="6856" actId="1076"/>
          <ac:grpSpMkLst>
            <pc:docMk/>
            <pc:sldMk cId="0" sldId="268"/>
            <ac:grpSpMk id="3" creationId="{00000000-0000-0000-0000-000000000000}"/>
          </ac:grpSpMkLst>
        </pc:grpChg>
        <pc:graphicFrameChg chg="add mod">
          <ac:chgData name="Jennifer Warren" userId="d6262ac1-9721-4cf6-8c4d-0f5ffe315f2d" providerId="ADAL" clId="{30300E76-1CC4-4DD0-B51A-C5C22CA6FBBD}" dt="2025-02-27T17:25:07.859" v="14121" actId="14100"/>
          <ac:graphicFrameMkLst>
            <pc:docMk/>
            <pc:sldMk cId="0" sldId="268"/>
            <ac:graphicFrameMk id="24" creationId="{DACDC84A-8BF2-9602-B1EC-63BCF9BBCC09}"/>
          </ac:graphicFrameMkLst>
        </pc:graphicFrameChg>
      </pc:sldChg>
      <pc:sldChg chg="delSp mod setBg">
        <pc:chgData name="Jennifer Warren" userId="d6262ac1-9721-4cf6-8c4d-0f5ffe315f2d" providerId="ADAL" clId="{30300E76-1CC4-4DD0-B51A-C5C22CA6FBBD}" dt="2025-02-12T22:55:31.558" v="78" actId="478"/>
        <pc:sldMkLst>
          <pc:docMk/>
          <pc:sldMk cId="0" sldId="269"/>
        </pc:sldMkLst>
      </pc:sldChg>
      <pc:sldChg chg="delSp add del mod setBg">
        <pc:chgData name="Jennifer Warren" userId="d6262ac1-9721-4cf6-8c4d-0f5ffe315f2d" providerId="ADAL" clId="{30300E76-1CC4-4DD0-B51A-C5C22CA6FBBD}" dt="2025-02-12T22:55:39.679" v="81" actId="478"/>
        <pc:sldMkLst>
          <pc:docMk/>
          <pc:sldMk cId="0" sldId="270"/>
        </pc:sldMkLst>
      </pc:sldChg>
      <pc:sldChg chg="delSp mod setBg">
        <pc:chgData name="Jennifer Warren" userId="d6262ac1-9721-4cf6-8c4d-0f5ffe315f2d" providerId="ADAL" clId="{30300E76-1CC4-4DD0-B51A-C5C22CA6FBBD}" dt="2025-02-12T22:55:43.910" v="82" actId="478"/>
        <pc:sldMkLst>
          <pc:docMk/>
          <pc:sldMk cId="0" sldId="271"/>
        </pc:sldMkLst>
      </pc:sldChg>
      <pc:sldChg chg="delSp mod setBg">
        <pc:chgData name="Jennifer Warren" userId="d6262ac1-9721-4cf6-8c4d-0f5ffe315f2d" providerId="ADAL" clId="{30300E76-1CC4-4DD0-B51A-C5C22CA6FBBD}" dt="2025-02-12T22:55:46.399" v="83" actId="478"/>
        <pc:sldMkLst>
          <pc:docMk/>
          <pc:sldMk cId="0" sldId="272"/>
        </pc:sldMkLst>
      </pc:sldChg>
      <pc:sldChg chg="delSp mod setBg">
        <pc:chgData name="Jennifer Warren" userId="d6262ac1-9721-4cf6-8c4d-0f5ffe315f2d" providerId="ADAL" clId="{30300E76-1CC4-4DD0-B51A-C5C22CA6FBBD}" dt="2025-02-12T22:55:48.885" v="84" actId="478"/>
        <pc:sldMkLst>
          <pc:docMk/>
          <pc:sldMk cId="0" sldId="273"/>
        </pc:sldMkLst>
      </pc:sldChg>
      <pc:sldChg chg="delSp mod setBg">
        <pc:chgData name="Jennifer Warren" userId="d6262ac1-9721-4cf6-8c4d-0f5ffe315f2d" providerId="ADAL" clId="{30300E76-1CC4-4DD0-B51A-C5C22CA6FBBD}" dt="2025-02-12T22:55:52.246" v="85" actId="478"/>
        <pc:sldMkLst>
          <pc:docMk/>
          <pc:sldMk cId="0" sldId="274"/>
        </pc:sldMkLst>
      </pc:sldChg>
      <pc:sldChg chg="delSp mod setBg">
        <pc:chgData name="Jennifer Warren" userId="d6262ac1-9721-4cf6-8c4d-0f5ffe315f2d" providerId="ADAL" clId="{30300E76-1CC4-4DD0-B51A-C5C22CA6FBBD}" dt="2025-02-12T22:55:55.494" v="86" actId="478"/>
        <pc:sldMkLst>
          <pc:docMk/>
          <pc:sldMk cId="0" sldId="275"/>
        </pc:sldMkLst>
      </pc:sldChg>
      <pc:sldChg chg="delSp mod setBg">
        <pc:chgData name="Jennifer Warren" userId="d6262ac1-9721-4cf6-8c4d-0f5ffe315f2d" providerId="ADAL" clId="{30300E76-1CC4-4DD0-B51A-C5C22CA6FBBD}" dt="2025-02-12T22:55:57.843" v="87" actId="478"/>
        <pc:sldMkLst>
          <pc:docMk/>
          <pc:sldMk cId="0" sldId="276"/>
        </pc:sldMkLst>
      </pc:sldChg>
      <pc:sldChg chg="delSp mod setBg">
        <pc:chgData name="Jennifer Warren" userId="d6262ac1-9721-4cf6-8c4d-0f5ffe315f2d" providerId="ADAL" clId="{30300E76-1CC4-4DD0-B51A-C5C22CA6FBBD}" dt="2025-02-12T22:56:00.605" v="88" actId="478"/>
        <pc:sldMkLst>
          <pc:docMk/>
          <pc:sldMk cId="0" sldId="277"/>
        </pc:sldMkLst>
      </pc:sldChg>
      <pc:sldChg chg="delSp mod setBg">
        <pc:chgData name="Jennifer Warren" userId="d6262ac1-9721-4cf6-8c4d-0f5ffe315f2d" providerId="ADAL" clId="{30300E76-1CC4-4DD0-B51A-C5C22CA6FBBD}" dt="2025-02-12T22:56:02.344" v="89" actId="478"/>
        <pc:sldMkLst>
          <pc:docMk/>
          <pc:sldMk cId="0" sldId="278"/>
        </pc:sldMkLst>
      </pc:sldChg>
      <pc:sldChg chg="delSp mod setBg">
        <pc:chgData name="Jennifer Warren" userId="d6262ac1-9721-4cf6-8c4d-0f5ffe315f2d" providerId="ADAL" clId="{30300E76-1CC4-4DD0-B51A-C5C22CA6FBBD}" dt="2025-02-12T22:56:05.003" v="90" actId="478"/>
        <pc:sldMkLst>
          <pc:docMk/>
          <pc:sldMk cId="0" sldId="279"/>
        </pc:sldMkLst>
      </pc:sldChg>
      <pc:sldChg chg="setBg">
        <pc:chgData name="Jennifer Warren" userId="d6262ac1-9721-4cf6-8c4d-0f5ffe315f2d" providerId="ADAL" clId="{30300E76-1CC4-4DD0-B51A-C5C22CA6FBBD}" dt="2025-02-12T22:14:11.442" v="6"/>
        <pc:sldMkLst>
          <pc:docMk/>
          <pc:sldMk cId="0" sldId="280"/>
        </pc:sldMkLst>
      </pc:sldChg>
      <pc:sldChg chg="delSp mod setBg">
        <pc:chgData name="Jennifer Warren" userId="d6262ac1-9721-4cf6-8c4d-0f5ffe315f2d" providerId="ADAL" clId="{30300E76-1CC4-4DD0-B51A-C5C22CA6FBBD}" dt="2025-02-12T22:56:07.765" v="91" actId="478"/>
        <pc:sldMkLst>
          <pc:docMk/>
          <pc:sldMk cId="0" sldId="281"/>
        </pc:sldMkLst>
      </pc:sldChg>
      <pc:sldChg chg="setBg">
        <pc:chgData name="Jennifer Warren" userId="d6262ac1-9721-4cf6-8c4d-0f5ffe315f2d" providerId="ADAL" clId="{30300E76-1CC4-4DD0-B51A-C5C22CA6FBBD}" dt="2025-02-12T22:14:11.442" v="6"/>
        <pc:sldMkLst>
          <pc:docMk/>
          <pc:sldMk cId="0" sldId="282"/>
        </pc:sldMkLst>
      </pc:sldChg>
      <pc:sldChg chg="setBg">
        <pc:chgData name="Jennifer Warren" userId="d6262ac1-9721-4cf6-8c4d-0f5ffe315f2d" providerId="ADAL" clId="{30300E76-1CC4-4DD0-B51A-C5C22CA6FBBD}" dt="2025-02-12T22:14:11.442" v="6"/>
        <pc:sldMkLst>
          <pc:docMk/>
          <pc:sldMk cId="0" sldId="283"/>
        </pc:sldMkLst>
      </pc:sldChg>
      <pc:sldChg chg="setBg">
        <pc:chgData name="Jennifer Warren" userId="d6262ac1-9721-4cf6-8c4d-0f5ffe315f2d" providerId="ADAL" clId="{30300E76-1CC4-4DD0-B51A-C5C22CA6FBBD}" dt="2025-02-12T22:14:11.442" v="6"/>
        <pc:sldMkLst>
          <pc:docMk/>
          <pc:sldMk cId="0" sldId="284"/>
        </pc:sldMkLst>
      </pc:sldChg>
      <pc:sldChg chg="setBg">
        <pc:chgData name="Jennifer Warren" userId="d6262ac1-9721-4cf6-8c4d-0f5ffe315f2d" providerId="ADAL" clId="{30300E76-1CC4-4DD0-B51A-C5C22CA6FBBD}" dt="2025-02-12T22:14:11.442" v="6"/>
        <pc:sldMkLst>
          <pc:docMk/>
          <pc:sldMk cId="0" sldId="285"/>
        </pc:sldMkLst>
      </pc:sldChg>
      <pc:sldChg chg="setBg">
        <pc:chgData name="Jennifer Warren" userId="d6262ac1-9721-4cf6-8c4d-0f5ffe315f2d" providerId="ADAL" clId="{30300E76-1CC4-4DD0-B51A-C5C22CA6FBBD}" dt="2025-02-12T22:14:11.442" v="6"/>
        <pc:sldMkLst>
          <pc:docMk/>
          <pc:sldMk cId="0" sldId="286"/>
        </pc:sldMkLst>
      </pc:sldChg>
      <pc:sldChg chg="setBg">
        <pc:chgData name="Jennifer Warren" userId="d6262ac1-9721-4cf6-8c4d-0f5ffe315f2d" providerId="ADAL" clId="{30300E76-1CC4-4DD0-B51A-C5C22CA6FBBD}" dt="2025-02-12T22:14:11.442" v="6"/>
        <pc:sldMkLst>
          <pc:docMk/>
          <pc:sldMk cId="0" sldId="287"/>
        </pc:sldMkLst>
      </pc:sldChg>
      <pc:sldChg chg="setBg">
        <pc:chgData name="Jennifer Warren" userId="d6262ac1-9721-4cf6-8c4d-0f5ffe315f2d" providerId="ADAL" clId="{30300E76-1CC4-4DD0-B51A-C5C22CA6FBBD}" dt="2025-02-12T22:14:11.442" v="6"/>
        <pc:sldMkLst>
          <pc:docMk/>
          <pc:sldMk cId="0" sldId="288"/>
        </pc:sldMkLst>
      </pc:sldChg>
      <pc:sldChg chg="setBg">
        <pc:chgData name="Jennifer Warren" userId="d6262ac1-9721-4cf6-8c4d-0f5ffe315f2d" providerId="ADAL" clId="{30300E76-1CC4-4DD0-B51A-C5C22CA6FBBD}" dt="2025-02-12T22:14:11.442" v="6"/>
        <pc:sldMkLst>
          <pc:docMk/>
          <pc:sldMk cId="0" sldId="289"/>
        </pc:sldMkLst>
      </pc:sldChg>
      <pc:sldChg chg="setBg">
        <pc:chgData name="Jennifer Warren" userId="d6262ac1-9721-4cf6-8c4d-0f5ffe315f2d" providerId="ADAL" clId="{30300E76-1CC4-4DD0-B51A-C5C22CA6FBBD}" dt="2025-02-12T22:14:11.442" v="6"/>
        <pc:sldMkLst>
          <pc:docMk/>
          <pc:sldMk cId="0" sldId="290"/>
        </pc:sldMkLst>
      </pc:sldChg>
      <pc:sldChg chg="setBg">
        <pc:chgData name="Jennifer Warren" userId="d6262ac1-9721-4cf6-8c4d-0f5ffe315f2d" providerId="ADAL" clId="{30300E76-1CC4-4DD0-B51A-C5C22CA6FBBD}" dt="2025-02-12T22:14:11.442" v="6"/>
        <pc:sldMkLst>
          <pc:docMk/>
          <pc:sldMk cId="0" sldId="291"/>
        </pc:sldMkLst>
      </pc:sldChg>
      <pc:sldChg chg="setBg">
        <pc:chgData name="Jennifer Warren" userId="d6262ac1-9721-4cf6-8c4d-0f5ffe315f2d" providerId="ADAL" clId="{30300E76-1CC4-4DD0-B51A-C5C22CA6FBBD}" dt="2025-02-12T22:14:11.442" v="6"/>
        <pc:sldMkLst>
          <pc:docMk/>
          <pc:sldMk cId="0" sldId="292"/>
        </pc:sldMkLst>
      </pc:sldChg>
      <pc:sldChg chg="setBg">
        <pc:chgData name="Jennifer Warren" userId="d6262ac1-9721-4cf6-8c4d-0f5ffe315f2d" providerId="ADAL" clId="{30300E76-1CC4-4DD0-B51A-C5C22CA6FBBD}" dt="2025-02-12T22:14:11.442" v="6"/>
        <pc:sldMkLst>
          <pc:docMk/>
          <pc:sldMk cId="0" sldId="293"/>
        </pc:sldMkLst>
      </pc:sldChg>
      <pc:sldChg chg="setBg">
        <pc:chgData name="Jennifer Warren" userId="d6262ac1-9721-4cf6-8c4d-0f5ffe315f2d" providerId="ADAL" clId="{30300E76-1CC4-4DD0-B51A-C5C22CA6FBBD}" dt="2025-02-12T22:14:11.442" v="6"/>
        <pc:sldMkLst>
          <pc:docMk/>
          <pc:sldMk cId="0" sldId="294"/>
        </pc:sldMkLst>
      </pc:sldChg>
      <pc:sldChg chg="setBg">
        <pc:chgData name="Jennifer Warren" userId="d6262ac1-9721-4cf6-8c4d-0f5ffe315f2d" providerId="ADAL" clId="{30300E76-1CC4-4DD0-B51A-C5C22CA6FBBD}" dt="2025-02-12T22:14:11.442" v="6"/>
        <pc:sldMkLst>
          <pc:docMk/>
          <pc:sldMk cId="0" sldId="295"/>
        </pc:sldMkLst>
      </pc:sldChg>
      <pc:sldChg chg="setBg">
        <pc:chgData name="Jennifer Warren" userId="d6262ac1-9721-4cf6-8c4d-0f5ffe315f2d" providerId="ADAL" clId="{30300E76-1CC4-4DD0-B51A-C5C22CA6FBBD}" dt="2025-02-12T22:14:11.442" v="6"/>
        <pc:sldMkLst>
          <pc:docMk/>
          <pc:sldMk cId="0" sldId="296"/>
        </pc:sldMkLst>
      </pc:sldChg>
      <pc:sldChg chg="setBg">
        <pc:chgData name="Jennifer Warren" userId="d6262ac1-9721-4cf6-8c4d-0f5ffe315f2d" providerId="ADAL" clId="{30300E76-1CC4-4DD0-B51A-C5C22CA6FBBD}" dt="2025-02-12T22:14:11.442" v="6"/>
        <pc:sldMkLst>
          <pc:docMk/>
          <pc:sldMk cId="0" sldId="297"/>
        </pc:sldMkLst>
      </pc:sldChg>
      <pc:sldChg chg="setBg">
        <pc:chgData name="Jennifer Warren" userId="d6262ac1-9721-4cf6-8c4d-0f5ffe315f2d" providerId="ADAL" clId="{30300E76-1CC4-4DD0-B51A-C5C22CA6FBBD}" dt="2025-02-12T22:14:11.442" v="6"/>
        <pc:sldMkLst>
          <pc:docMk/>
          <pc:sldMk cId="0" sldId="298"/>
        </pc:sldMkLst>
      </pc:sldChg>
      <pc:sldChg chg="setBg">
        <pc:chgData name="Jennifer Warren" userId="d6262ac1-9721-4cf6-8c4d-0f5ffe315f2d" providerId="ADAL" clId="{30300E76-1CC4-4DD0-B51A-C5C22CA6FBBD}" dt="2025-02-12T22:14:11.442" v="6"/>
        <pc:sldMkLst>
          <pc:docMk/>
          <pc:sldMk cId="0" sldId="299"/>
        </pc:sldMkLst>
      </pc:sldChg>
      <pc:sldChg chg="setBg">
        <pc:chgData name="Jennifer Warren" userId="d6262ac1-9721-4cf6-8c4d-0f5ffe315f2d" providerId="ADAL" clId="{30300E76-1CC4-4DD0-B51A-C5C22CA6FBBD}" dt="2025-02-12T22:14:11.442" v="6"/>
        <pc:sldMkLst>
          <pc:docMk/>
          <pc:sldMk cId="0" sldId="300"/>
        </pc:sldMkLst>
      </pc:sldChg>
      <pc:sldChg chg="setBg">
        <pc:chgData name="Jennifer Warren" userId="d6262ac1-9721-4cf6-8c4d-0f5ffe315f2d" providerId="ADAL" clId="{30300E76-1CC4-4DD0-B51A-C5C22CA6FBBD}" dt="2025-02-12T22:14:11.442" v="6"/>
        <pc:sldMkLst>
          <pc:docMk/>
          <pc:sldMk cId="0" sldId="301"/>
        </pc:sldMkLst>
      </pc:sldChg>
      <pc:sldChg chg="setBg">
        <pc:chgData name="Jennifer Warren" userId="d6262ac1-9721-4cf6-8c4d-0f5ffe315f2d" providerId="ADAL" clId="{30300E76-1CC4-4DD0-B51A-C5C22CA6FBBD}" dt="2025-02-12T22:14:11.442" v="6"/>
        <pc:sldMkLst>
          <pc:docMk/>
          <pc:sldMk cId="0" sldId="302"/>
        </pc:sldMkLst>
      </pc:sldChg>
      <pc:sldChg chg="setBg">
        <pc:chgData name="Jennifer Warren" userId="d6262ac1-9721-4cf6-8c4d-0f5ffe315f2d" providerId="ADAL" clId="{30300E76-1CC4-4DD0-B51A-C5C22CA6FBBD}" dt="2025-02-12T22:14:11.442" v="6"/>
        <pc:sldMkLst>
          <pc:docMk/>
          <pc:sldMk cId="0" sldId="303"/>
        </pc:sldMkLst>
      </pc:sldChg>
      <pc:sldChg chg="setBg">
        <pc:chgData name="Jennifer Warren" userId="d6262ac1-9721-4cf6-8c4d-0f5ffe315f2d" providerId="ADAL" clId="{30300E76-1CC4-4DD0-B51A-C5C22CA6FBBD}" dt="2025-02-12T22:14:11.442" v="6"/>
        <pc:sldMkLst>
          <pc:docMk/>
          <pc:sldMk cId="0" sldId="304"/>
        </pc:sldMkLst>
      </pc:sldChg>
      <pc:sldChg chg="setBg">
        <pc:chgData name="Jennifer Warren" userId="d6262ac1-9721-4cf6-8c4d-0f5ffe315f2d" providerId="ADAL" clId="{30300E76-1CC4-4DD0-B51A-C5C22CA6FBBD}" dt="2025-02-12T22:14:11.442" v="6"/>
        <pc:sldMkLst>
          <pc:docMk/>
          <pc:sldMk cId="0" sldId="305"/>
        </pc:sldMkLst>
      </pc:sldChg>
      <pc:sldChg chg="setBg">
        <pc:chgData name="Jennifer Warren" userId="d6262ac1-9721-4cf6-8c4d-0f5ffe315f2d" providerId="ADAL" clId="{30300E76-1CC4-4DD0-B51A-C5C22CA6FBBD}" dt="2025-02-12T22:14:11.442" v="6"/>
        <pc:sldMkLst>
          <pc:docMk/>
          <pc:sldMk cId="0" sldId="306"/>
        </pc:sldMkLst>
      </pc:sldChg>
      <pc:sldChg chg="setBg">
        <pc:chgData name="Jennifer Warren" userId="d6262ac1-9721-4cf6-8c4d-0f5ffe315f2d" providerId="ADAL" clId="{30300E76-1CC4-4DD0-B51A-C5C22CA6FBBD}" dt="2025-02-12T22:14:11.442" v="6"/>
        <pc:sldMkLst>
          <pc:docMk/>
          <pc:sldMk cId="0" sldId="307"/>
        </pc:sldMkLst>
      </pc:sldChg>
      <pc:sldChg chg="setBg">
        <pc:chgData name="Jennifer Warren" userId="d6262ac1-9721-4cf6-8c4d-0f5ffe315f2d" providerId="ADAL" clId="{30300E76-1CC4-4DD0-B51A-C5C22CA6FBBD}" dt="2025-02-12T22:14:11.442" v="6"/>
        <pc:sldMkLst>
          <pc:docMk/>
          <pc:sldMk cId="0" sldId="308"/>
        </pc:sldMkLst>
      </pc:sldChg>
      <pc:sldChg chg="setBg">
        <pc:chgData name="Jennifer Warren" userId="d6262ac1-9721-4cf6-8c4d-0f5ffe315f2d" providerId="ADAL" clId="{30300E76-1CC4-4DD0-B51A-C5C22CA6FBBD}" dt="2025-02-12T22:14:11.442" v="6"/>
        <pc:sldMkLst>
          <pc:docMk/>
          <pc:sldMk cId="0" sldId="309"/>
        </pc:sldMkLst>
      </pc:sldChg>
      <pc:sldChg chg="setBg">
        <pc:chgData name="Jennifer Warren" userId="d6262ac1-9721-4cf6-8c4d-0f5ffe315f2d" providerId="ADAL" clId="{30300E76-1CC4-4DD0-B51A-C5C22CA6FBBD}" dt="2025-02-12T22:14:11.442" v="6"/>
        <pc:sldMkLst>
          <pc:docMk/>
          <pc:sldMk cId="0" sldId="310"/>
        </pc:sldMkLst>
      </pc:sldChg>
      <pc:sldChg chg="setBg">
        <pc:chgData name="Jennifer Warren" userId="d6262ac1-9721-4cf6-8c4d-0f5ffe315f2d" providerId="ADAL" clId="{30300E76-1CC4-4DD0-B51A-C5C22CA6FBBD}" dt="2025-02-12T22:14:11.442" v="6"/>
        <pc:sldMkLst>
          <pc:docMk/>
          <pc:sldMk cId="0" sldId="311"/>
        </pc:sldMkLst>
      </pc:sldChg>
      <pc:sldChg chg="setBg">
        <pc:chgData name="Jennifer Warren" userId="d6262ac1-9721-4cf6-8c4d-0f5ffe315f2d" providerId="ADAL" clId="{30300E76-1CC4-4DD0-B51A-C5C22CA6FBBD}" dt="2025-02-12T22:14:11.442" v="6"/>
        <pc:sldMkLst>
          <pc:docMk/>
          <pc:sldMk cId="0" sldId="312"/>
        </pc:sldMkLst>
      </pc:sldChg>
      <pc:sldChg chg="setBg">
        <pc:chgData name="Jennifer Warren" userId="d6262ac1-9721-4cf6-8c4d-0f5ffe315f2d" providerId="ADAL" clId="{30300E76-1CC4-4DD0-B51A-C5C22CA6FBBD}" dt="2025-02-12T22:14:11.442" v="6"/>
        <pc:sldMkLst>
          <pc:docMk/>
          <pc:sldMk cId="0" sldId="313"/>
        </pc:sldMkLst>
      </pc:sldChg>
      <pc:sldChg chg="new del">
        <pc:chgData name="Jennifer Warren" userId="d6262ac1-9721-4cf6-8c4d-0f5ffe315f2d" providerId="ADAL" clId="{30300E76-1CC4-4DD0-B51A-C5C22CA6FBBD}" dt="2025-02-12T22:56:56.088" v="94" actId="47"/>
        <pc:sldMkLst>
          <pc:docMk/>
          <pc:sldMk cId="1519147830" sldId="314"/>
        </pc:sldMkLst>
      </pc:sldChg>
      <pc:sldChg chg="addSp delSp modSp add del mod">
        <pc:chgData name="Jennifer Warren" userId="d6262ac1-9721-4cf6-8c4d-0f5ffe315f2d" providerId="ADAL" clId="{30300E76-1CC4-4DD0-B51A-C5C22CA6FBBD}" dt="2025-02-26T01:37:49.314" v="6808" actId="2696"/>
        <pc:sldMkLst>
          <pc:docMk/>
          <pc:sldMk cId="159327682" sldId="315"/>
        </pc:sldMkLst>
      </pc:sldChg>
      <pc:sldChg chg="delSp modSp mod">
        <pc:chgData name="Jennifer Warren" userId="d6262ac1-9721-4cf6-8c4d-0f5ffe315f2d" providerId="ADAL" clId="{30300E76-1CC4-4DD0-B51A-C5C22CA6FBBD}" dt="2025-02-13T17:42:39.945" v="3919" actId="108"/>
        <pc:sldMkLst>
          <pc:docMk/>
          <pc:sldMk cId="1781920523" sldId="316"/>
        </pc:sldMkLst>
      </pc:sldChg>
      <pc:sldChg chg="addSp delSp modSp del mod">
        <pc:chgData name="Jennifer Warren" userId="d6262ac1-9721-4cf6-8c4d-0f5ffe315f2d" providerId="ADAL" clId="{30300E76-1CC4-4DD0-B51A-C5C22CA6FBBD}" dt="2025-02-27T01:49:13.296" v="11256" actId="2696"/>
        <pc:sldMkLst>
          <pc:docMk/>
          <pc:sldMk cId="938916077" sldId="317"/>
        </pc:sldMkLst>
      </pc:sldChg>
      <pc:sldChg chg="del">
        <pc:chgData name="Jennifer Warren" userId="d6262ac1-9721-4cf6-8c4d-0f5ffe315f2d" providerId="ADAL" clId="{30300E76-1CC4-4DD0-B51A-C5C22CA6FBBD}" dt="2025-02-27T02:07:23.874" v="11297" actId="2696"/>
        <pc:sldMkLst>
          <pc:docMk/>
          <pc:sldMk cId="812895590" sldId="318"/>
        </pc:sldMkLst>
      </pc:sldChg>
      <pc:sldChg chg="modSp mod">
        <pc:chgData name="Jennifer Warren" userId="d6262ac1-9721-4cf6-8c4d-0f5ffe315f2d" providerId="ADAL" clId="{30300E76-1CC4-4DD0-B51A-C5C22CA6FBBD}" dt="2025-02-13T17:47:27.436" v="4121" actId="20577"/>
        <pc:sldMkLst>
          <pc:docMk/>
          <pc:sldMk cId="3631624301" sldId="319"/>
        </pc:sldMkLst>
      </pc:sldChg>
      <pc:sldChg chg="addSp modSp mod">
        <pc:chgData name="Jennifer Warren" userId="d6262ac1-9721-4cf6-8c4d-0f5ffe315f2d" providerId="ADAL" clId="{30300E76-1CC4-4DD0-B51A-C5C22CA6FBBD}" dt="2025-02-13T19:40:00.967" v="4567" actId="1076"/>
        <pc:sldMkLst>
          <pc:docMk/>
          <pc:sldMk cId="3889651901" sldId="320"/>
        </pc:sldMkLst>
      </pc:sldChg>
      <pc:sldChg chg="addSp modSp mod">
        <pc:chgData name="Jennifer Warren" userId="d6262ac1-9721-4cf6-8c4d-0f5ffe315f2d" providerId="ADAL" clId="{30300E76-1CC4-4DD0-B51A-C5C22CA6FBBD}" dt="2025-02-13T19:35:21.578" v="4341" actId="1076"/>
        <pc:sldMkLst>
          <pc:docMk/>
          <pc:sldMk cId="141581082" sldId="321"/>
        </pc:sldMkLst>
      </pc:sldChg>
      <pc:sldChg chg="modSp del mod">
        <pc:chgData name="Jennifer Warren" userId="d6262ac1-9721-4cf6-8c4d-0f5ffe315f2d" providerId="ADAL" clId="{30300E76-1CC4-4DD0-B51A-C5C22CA6FBBD}" dt="2025-02-27T02:52:54.573" v="11752" actId="2696"/>
        <pc:sldMkLst>
          <pc:docMk/>
          <pc:sldMk cId="4085648264" sldId="322"/>
        </pc:sldMkLst>
      </pc:sldChg>
      <pc:sldChg chg="del">
        <pc:chgData name="Jennifer Warren" userId="d6262ac1-9721-4cf6-8c4d-0f5ffe315f2d" providerId="ADAL" clId="{30300E76-1CC4-4DD0-B51A-C5C22CA6FBBD}" dt="2025-02-27T03:03:46.733" v="11851" actId="2696"/>
        <pc:sldMkLst>
          <pc:docMk/>
          <pc:sldMk cId="4095297581" sldId="323"/>
        </pc:sldMkLst>
      </pc:sldChg>
      <pc:sldChg chg="del">
        <pc:chgData name="Jennifer Warren" userId="d6262ac1-9721-4cf6-8c4d-0f5ffe315f2d" providerId="ADAL" clId="{30300E76-1CC4-4DD0-B51A-C5C22CA6FBBD}" dt="2025-02-13T17:09:10.477" v="3511" actId="47"/>
        <pc:sldMkLst>
          <pc:docMk/>
          <pc:sldMk cId="2229745" sldId="324"/>
        </pc:sldMkLst>
      </pc:sldChg>
      <pc:sldChg chg="del">
        <pc:chgData name="Jennifer Warren" userId="d6262ac1-9721-4cf6-8c4d-0f5ffe315f2d" providerId="ADAL" clId="{30300E76-1CC4-4DD0-B51A-C5C22CA6FBBD}" dt="2025-02-27T01:33:47.205" v="11100" actId="2696"/>
        <pc:sldMkLst>
          <pc:docMk/>
          <pc:sldMk cId="582291188" sldId="325"/>
        </pc:sldMkLst>
      </pc:sldChg>
      <pc:sldChg chg="del">
        <pc:chgData name="Jennifer Warren" userId="d6262ac1-9721-4cf6-8c4d-0f5ffe315f2d" providerId="ADAL" clId="{30300E76-1CC4-4DD0-B51A-C5C22CA6FBBD}" dt="2025-02-27T03:03:51.499" v="11852" actId="2696"/>
        <pc:sldMkLst>
          <pc:docMk/>
          <pc:sldMk cId="3158654049" sldId="326"/>
        </pc:sldMkLst>
      </pc:sldChg>
      <pc:sldChg chg="del">
        <pc:chgData name="Jennifer Warren" userId="d6262ac1-9721-4cf6-8c4d-0f5ffe315f2d" providerId="ADAL" clId="{30300E76-1CC4-4DD0-B51A-C5C22CA6FBBD}" dt="2025-02-13T19:42:34.201" v="4685" actId="47"/>
        <pc:sldMkLst>
          <pc:docMk/>
          <pc:sldMk cId="2197457421" sldId="327"/>
        </pc:sldMkLst>
      </pc:sldChg>
      <pc:sldChg chg="del">
        <pc:chgData name="Jennifer Warren" userId="d6262ac1-9721-4cf6-8c4d-0f5ffe315f2d" providerId="ADAL" clId="{30300E76-1CC4-4DD0-B51A-C5C22CA6FBBD}" dt="2025-02-27T03:03:55.090" v="11853" actId="2696"/>
        <pc:sldMkLst>
          <pc:docMk/>
          <pc:sldMk cId="3049175457" sldId="328"/>
        </pc:sldMkLst>
      </pc:sldChg>
      <pc:sldChg chg="addSp delSp modSp del mod">
        <pc:chgData name="Jennifer Warren" userId="d6262ac1-9721-4cf6-8c4d-0f5ffe315f2d" providerId="ADAL" clId="{30300E76-1CC4-4DD0-B51A-C5C22CA6FBBD}" dt="2025-02-24T21:42:00.805" v="5102" actId="47"/>
        <pc:sldMkLst>
          <pc:docMk/>
          <pc:sldMk cId="1677524440" sldId="329"/>
        </pc:sldMkLst>
      </pc:sldChg>
      <pc:sldChg chg="addSp delSp modSp del mod">
        <pc:chgData name="Jennifer Warren" userId="d6262ac1-9721-4cf6-8c4d-0f5ffe315f2d" providerId="ADAL" clId="{30300E76-1CC4-4DD0-B51A-C5C22CA6FBBD}" dt="2025-02-13T14:50:50.789" v="538" actId="47"/>
        <pc:sldMkLst>
          <pc:docMk/>
          <pc:sldMk cId="969341440" sldId="330"/>
        </pc:sldMkLst>
      </pc:sldChg>
      <pc:sldChg chg="addSp delSp modSp del mod">
        <pc:chgData name="Jennifer Warren" userId="d6262ac1-9721-4cf6-8c4d-0f5ffe315f2d" providerId="ADAL" clId="{30300E76-1CC4-4DD0-B51A-C5C22CA6FBBD}" dt="2025-02-24T21:41:58.065" v="5101" actId="47"/>
        <pc:sldMkLst>
          <pc:docMk/>
          <pc:sldMk cId="1897112131" sldId="330"/>
        </pc:sldMkLst>
      </pc:sldChg>
      <pc:sldChg chg="modSp del mod">
        <pc:chgData name="Jennifer Warren" userId="d6262ac1-9721-4cf6-8c4d-0f5ffe315f2d" providerId="ADAL" clId="{30300E76-1CC4-4DD0-B51A-C5C22CA6FBBD}" dt="2025-02-24T21:41:58.065" v="5101" actId="47"/>
        <pc:sldMkLst>
          <pc:docMk/>
          <pc:sldMk cId="2678666431" sldId="331"/>
        </pc:sldMkLst>
      </pc:sldChg>
      <pc:sldChg chg="delSp modSp del mod">
        <pc:chgData name="Jennifer Warren" userId="d6262ac1-9721-4cf6-8c4d-0f5ffe315f2d" providerId="ADAL" clId="{30300E76-1CC4-4DD0-B51A-C5C22CA6FBBD}" dt="2025-02-24T21:41:58.065" v="5101" actId="47"/>
        <pc:sldMkLst>
          <pc:docMk/>
          <pc:sldMk cId="4043959475" sldId="332"/>
        </pc:sldMkLst>
      </pc:sldChg>
      <pc:sldChg chg="modSp del mod">
        <pc:chgData name="Jennifer Warren" userId="d6262ac1-9721-4cf6-8c4d-0f5ffe315f2d" providerId="ADAL" clId="{30300E76-1CC4-4DD0-B51A-C5C22CA6FBBD}" dt="2025-02-24T21:41:58.065" v="5101" actId="47"/>
        <pc:sldMkLst>
          <pc:docMk/>
          <pc:sldMk cId="2055426769" sldId="333"/>
        </pc:sldMkLst>
      </pc:sldChg>
      <pc:sldChg chg="delSp modSp del mod">
        <pc:chgData name="Jennifer Warren" userId="d6262ac1-9721-4cf6-8c4d-0f5ffe315f2d" providerId="ADAL" clId="{30300E76-1CC4-4DD0-B51A-C5C22CA6FBBD}" dt="2025-02-24T21:41:58.065" v="5101" actId="47"/>
        <pc:sldMkLst>
          <pc:docMk/>
          <pc:sldMk cId="2539183983" sldId="334"/>
        </pc:sldMkLst>
      </pc:sldChg>
      <pc:sldChg chg="delSp modSp del mod">
        <pc:chgData name="Jennifer Warren" userId="d6262ac1-9721-4cf6-8c4d-0f5ffe315f2d" providerId="ADAL" clId="{30300E76-1CC4-4DD0-B51A-C5C22CA6FBBD}" dt="2025-02-24T21:41:58.065" v="5101" actId="47"/>
        <pc:sldMkLst>
          <pc:docMk/>
          <pc:sldMk cId="1969692889" sldId="335"/>
        </pc:sldMkLst>
      </pc:sldChg>
      <pc:sldChg chg="delSp modSp del mod">
        <pc:chgData name="Jennifer Warren" userId="d6262ac1-9721-4cf6-8c4d-0f5ffe315f2d" providerId="ADAL" clId="{30300E76-1CC4-4DD0-B51A-C5C22CA6FBBD}" dt="2025-02-24T21:41:58.065" v="5101" actId="47"/>
        <pc:sldMkLst>
          <pc:docMk/>
          <pc:sldMk cId="1204283982" sldId="336"/>
        </pc:sldMkLst>
      </pc:sldChg>
      <pc:sldChg chg="modSp del mod">
        <pc:chgData name="Jennifer Warren" userId="d6262ac1-9721-4cf6-8c4d-0f5ffe315f2d" providerId="ADAL" clId="{30300E76-1CC4-4DD0-B51A-C5C22CA6FBBD}" dt="2025-02-24T21:41:58.065" v="5101" actId="47"/>
        <pc:sldMkLst>
          <pc:docMk/>
          <pc:sldMk cId="1678868200" sldId="337"/>
        </pc:sldMkLst>
      </pc:sldChg>
      <pc:sldChg chg="delSp modSp del mod">
        <pc:chgData name="Jennifer Warren" userId="d6262ac1-9721-4cf6-8c4d-0f5ffe315f2d" providerId="ADAL" clId="{30300E76-1CC4-4DD0-B51A-C5C22CA6FBBD}" dt="2025-02-24T21:41:58.065" v="5101" actId="47"/>
        <pc:sldMkLst>
          <pc:docMk/>
          <pc:sldMk cId="1884494443" sldId="338"/>
        </pc:sldMkLst>
      </pc:sldChg>
      <pc:sldChg chg="modSp del mod">
        <pc:chgData name="Jennifer Warren" userId="d6262ac1-9721-4cf6-8c4d-0f5ffe315f2d" providerId="ADAL" clId="{30300E76-1CC4-4DD0-B51A-C5C22CA6FBBD}" dt="2025-02-24T21:41:58.065" v="5101" actId="47"/>
        <pc:sldMkLst>
          <pc:docMk/>
          <pc:sldMk cId="927112302" sldId="339"/>
        </pc:sldMkLst>
      </pc:sldChg>
      <pc:sldChg chg="delSp modSp del mod">
        <pc:chgData name="Jennifer Warren" userId="d6262ac1-9721-4cf6-8c4d-0f5ffe315f2d" providerId="ADAL" clId="{30300E76-1CC4-4DD0-B51A-C5C22CA6FBBD}" dt="2025-02-24T21:41:58.065" v="5101" actId="47"/>
        <pc:sldMkLst>
          <pc:docMk/>
          <pc:sldMk cId="185097315" sldId="340"/>
        </pc:sldMkLst>
      </pc:sldChg>
      <pc:sldChg chg="modSp del mod">
        <pc:chgData name="Jennifer Warren" userId="d6262ac1-9721-4cf6-8c4d-0f5ffe315f2d" providerId="ADAL" clId="{30300E76-1CC4-4DD0-B51A-C5C22CA6FBBD}" dt="2025-02-24T21:41:58.065" v="5101" actId="47"/>
        <pc:sldMkLst>
          <pc:docMk/>
          <pc:sldMk cId="4157527335" sldId="341"/>
        </pc:sldMkLst>
      </pc:sldChg>
      <pc:sldChg chg="modSp del mod">
        <pc:chgData name="Jennifer Warren" userId="d6262ac1-9721-4cf6-8c4d-0f5ffe315f2d" providerId="ADAL" clId="{30300E76-1CC4-4DD0-B51A-C5C22CA6FBBD}" dt="2025-02-24T21:41:58.065" v="5101" actId="47"/>
        <pc:sldMkLst>
          <pc:docMk/>
          <pc:sldMk cId="707409240" sldId="342"/>
        </pc:sldMkLst>
      </pc:sldChg>
      <pc:sldChg chg="delSp modSp del mod">
        <pc:chgData name="Jennifer Warren" userId="d6262ac1-9721-4cf6-8c4d-0f5ffe315f2d" providerId="ADAL" clId="{30300E76-1CC4-4DD0-B51A-C5C22CA6FBBD}" dt="2025-02-26T01:37:53.081" v="6809" actId="2696"/>
        <pc:sldMkLst>
          <pc:docMk/>
          <pc:sldMk cId="3426705045" sldId="343"/>
        </pc:sldMkLst>
      </pc:sldChg>
      <pc:sldChg chg="delSp modSp del mod">
        <pc:chgData name="Jennifer Warren" userId="d6262ac1-9721-4cf6-8c4d-0f5ffe315f2d" providerId="ADAL" clId="{30300E76-1CC4-4DD0-B51A-C5C22CA6FBBD}" dt="2025-02-26T01:38:56.186" v="6810" actId="2696"/>
        <pc:sldMkLst>
          <pc:docMk/>
          <pc:sldMk cId="660466728" sldId="344"/>
        </pc:sldMkLst>
      </pc:sldChg>
      <pc:sldChg chg="modSp mod">
        <pc:chgData name="Jennifer Warren" userId="d6262ac1-9721-4cf6-8c4d-0f5ffe315f2d" providerId="ADAL" clId="{30300E76-1CC4-4DD0-B51A-C5C22CA6FBBD}" dt="2025-02-26T18:07:06.278" v="7472" actId="20577"/>
        <pc:sldMkLst>
          <pc:docMk/>
          <pc:sldMk cId="0" sldId="345"/>
        </pc:sldMkLst>
        <pc:spChg chg="mod">
          <ac:chgData name="Jennifer Warren" userId="d6262ac1-9721-4cf6-8c4d-0f5ffe315f2d" providerId="ADAL" clId="{30300E76-1CC4-4DD0-B51A-C5C22CA6FBBD}" dt="2025-02-26T18:07:06.278" v="7472" actId="20577"/>
          <ac:spMkLst>
            <pc:docMk/>
            <pc:sldMk cId="0" sldId="345"/>
            <ac:spMk id="7" creationId="{00000000-0000-0000-0000-000000000000}"/>
          </ac:spMkLst>
        </pc:spChg>
      </pc:sldChg>
      <pc:sldChg chg="del">
        <pc:chgData name="Jennifer Warren" userId="d6262ac1-9721-4cf6-8c4d-0f5ffe315f2d" providerId="ADAL" clId="{30300E76-1CC4-4DD0-B51A-C5C22CA6FBBD}" dt="2025-02-27T02:27:19.412" v="11489" actId="2696"/>
        <pc:sldMkLst>
          <pc:docMk/>
          <pc:sldMk cId="0" sldId="346"/>
        </pc:sldMkLst>
      </pc:sldChg>
      <pc:sldChg chg="del">
        <pc:chgData name="Jennifer Warren" userId="d6262ac1-9721-4cf6-8c4d-0f5ffe315f2d" providerId="ADAL" clId="{30300E76-1CC4-4DD0-B51A-C5C22CA6FBBD}" dt="2025-02-27T01:33:36.513" v="11099" actId="2696"/>
        <pc:sldMkLst>
          <pc:docMk/>
          <pc:sldMk cId="0" sldId="347"/>
        </pc:sldMkLst>
      </pc:sldChg>
      <pc:sldChg chg="del">
        <pc:chgData name="Jennifer Warren" userId="d6262ac1-9721-4cf6-8c4d-0f5ffe315f2d" providerId="ADAL" clId="{30300E76-1CC4-4DD0-B51A-C5C22CA6FBBD}" dt="2025-02-27T01:33:32.478" v="11098" actId="2696"/>
        <pc:sldMkLst>
          <pc:docMk/>
          <pc:sldMk cId="0" sldId="348"/>
        </pc:sldMkLst>
      </pc:sldChg>
      <pc:sldChg chg="del">
        <pc:chgData name="Jennifer Warren" userId="d6262ac1-9721-4cf6-8c4d-0f5ffe315f2d" providerId="ADAL" clId="{30300E76-1CC4-4DD0-B51A-C5C22CA6FBBD}" dt="2025-02-27T01:32:31.187" v="11094" actId="2696"/>
        <pc:sldMkLst>
          <pc:docMk/>
          <pc:sldMk cId="0" sldId="349"/>
        </pc:sldMkLst>
      </pc:sldChg>
      <pc:sldChg chg="del">
        <pc:chgData name="Jennifer Warren" userId="d6262ac1-9721-4cf6-8c4d-0f5ffe315f2d" providerId="ADAL" clId="{30300E76-1CC4-4DD0-B51A-C5C22CA6FBBD}" dt="2025-02-27T01:32:28.062" v="11093" actId="2696"/>
        <pc:sldMkLst>
          <pc:docMk/>
          <pc:sldMk cId="0" sldId="350"/>
        </pc:sldMkLst>
      </pc:sldChg>
      <pc:sldChg chg="del">
        <pc:chgData name="Jennifer Warren" userId="d6262ac1-9721-4cf6-8c4d-0f5ffe315f2d" providerId="ADAL" clId="{30300E76-1CC4-4DD0-B51A-C5C22CA6FBBD}" dt="2025-02-27T01:32:24.648" v="11092" actId="2696"/>
        <pc:sldMkLst>
          <pc:docMk/>
          <pc:sldMk cId="0" sldId="351"/>
        </pc:sldMkLst>
      </pc:sldChg>
      <pc:sldChg chg="modSp del mod">
        <pc:chgData name="Jennifer Warren" userId="d6262ac1-9721-4cf6-8c4d-0f5ffe315f2d" providerId="ADAL" clId="{30300E76-1CC4-4DD0-B51A-C5C22CA6FBBD}" dt="2025-02-26T19:13:33.754" v="7559" actId="2696"/>
        <pc:sldMkLst>
          <pc:docMk/>
          <pc:sldMk cId="0" sldId="352"/>
        </pc:sldMkLst>
      </pc:sldChg>
      <pc:sldChg chg="addSp delSp modSp mod">
        <pc:chgData name="Jennifer Warren" userId="d6262ac1-9721-4cf6-8c4d-0f5ffe315f2d" providerId="ADAL" clId="{30300E76-1CC4-4DD0-B51A-C5C22CA6FBBD}" dt="2025-02-27T18:34:19.221" v="14496" actId="1076"/>
        <pc:sldMkLst>
          <pc:docMk/>
          <pc:sldMk cId="3911715636" sldId="354"/>
        </pc:sldMkLst>
        <pc:spChg chg="mod ord topLvl">
          <ac:chgData name="Jennifer Warren" userId="d6262ac1-9721-4cf6-8c4d-0f5ffe315f2d" providerId="ADAL" clId="{30300E76-1CC4-4DD0-B51A-C5C22CA6FBBD}" dt="2025-02-27T18:34:19.221" v="14496" actId="1076"/>
          <ac:spMkLst>
            <pc:docMk/>
            <pc:sldMk cId="3911715636" sldId="354"/>
            <ac:spMk id="8" creationId="{B127E457-D298-A0E8-C287-C67BFBF87B71}"/>
          </ac:spMkLst>
        </pc:spChg>
        <pc:spChg chg="mod ord topLvl">
          <ac:chgData name="Jennifer Warren" userId="d6262ac1-9721-4cf6-8c4d-0f5ffe315f2d" providerId="ADAL" clId="{30300E76-1CC4-4DD0-B51A-C5C22CA6FBBD}" dt="2025-02-27T18:34:19.221" v="14496" actId="1076"/>
          <ac:spMkLst>
            <pc:docMk/>
            <pc:sldMk cId="3911715636" sldId="354"/>
            <ac:spMk id="9" creationId="{83FB7CD6-F68F-44EB-2924-28B95FA17465}"/>
          </ac:spMkLst>
        </pc:spChg>
        <pc:spChg chg="mod">
          <ac:chgData name="Jennifer Warren" userId="d6262ac1-9721-4cf6-8c4d-0f5ffe315f2d" providerId="ADAL" clId="{30300E76-1CC4-4DD0-B51A-C5C22CA6FBBD}" dt="2025-02-27T02:43:47.049" v="11607" actId="1076"/>
          <ac:spMkLst>
            <pc:docMk/>
            <pc:sldMk cId="3911715636" sldId="354"/>
            <ac:spMk id="10" creationId="{A97B7520-499E-DA41-A87F-81AF1CA4F8A3}"/>
          </ac:spMkLst>
        </pc:spChg>
        <pc:grpChg chg="add mod">
          <ac:chgData name="Jennifer Warren" userId="d6262ac1-9721-4cf6-8c4d-0f5ffe315f2d" providerId="ADAL" clId="{30300E76-1CC4-4DD0-B51A-C5C22CA6FBBD}" dt="2025-02-27T18:34:03.120" v="14493" actId="164"/>
          <ac:grpSpMkLst>
            <pc:docMk/>
            <pc:sldMk cId="3911715636" sldId="354"/>
            <ac:grpSpMk id="6" creationId="{A0E5A0B9-06C9-1F83-B04B-6760EA5E0824}"/>
          </ac:grpSpMkLst>
        </pc:grpChg>
        <pc:grpChg chg="add del mod ord">
          <ac:chgData name="Jennifer Warren" userId="d6262ac1-9721-4cf6-8c4d-0f5ffe315f2d" providerId="ADAL" clId="{30300E76-1CC4-4DD0-B51A-C5C22CA6FBBD}" dt="2025-02-27T18:33:44.497" v="14489" actId="165"/>
          <ac:grpSpMkLst>
            <pc:docMk/>
            <pc:sldMk cId="3911715636" sldId="354"/>
            <ac:grpSpMk id="20" creationId="{E5490C62-B3F9-36EC-9B5C-2EB73A5A7A13}"/>
          </ac:grpSpMkLst>
        </pc:grpChg>
        <pc:graphicFrameChg chg="add del mod">
          <ac:chgData name="Jennifer Warren" userId="d6262ac1-9721-4cf6-8c4d-0f5ffe315f2d" providerId="ADAL" clId="{30300E76-1CC4-4DD0-B51A-C5C22CA6FBBD}" dt="2025-02-27T02:36:49.606" v="11574" actId="478"/>
          <ac:graphicFrameMkLst>
            <pc:docMk/>
            <pc:sldMk cId="3911715636" sldId="354"/>
            <ac:graphicFrameMk id="12" creationId="{59E123AC-F087-109D-E416-8A6C491462DB}"/>
          </ac:graphicFrameMkLst>
        </pc:graphicFrameChg>
        <pc:graphicFrameChg chg="add mod">
          <ac:chgData name="Jennifer Warren" userId="d6262ac1-9721-4cf6-8c4d-0f5ffe315f2d" providerId="ADAL" clId="{30300E76-1CC4-4DD0-B51A-C5C22CA6FBBD}" dt="2025-02-27T02:43:40.126" v="11605"/>
          <ac:graphicFrameMkLst>
            <pc:docMk/>
            <pc:sldMk cId="3911715636" sldId="354"/>
            <ac:graphicFrameMk id="19" creationId="{60DF1B79-75CB-792C-AC69-4D8B0999B1C9}"/>
          </ac:graphicFrameMkLst>
        </pc:graphicFrameChg>
        <pc:picChg chg="add del">
          <ac:chgData name="Jennifer Warren" userId="d6262ac1-9721-4cf6-8c4d-0f5ffe315f2d" providerId="ADAL" clId="{30300E76-1CC4-4DD0-B51A-C5C22CA6FBBD}" dt="2025-02-27T02:36:27.554" v="11569" actId="478"/>
          <ac:picMkLst>
            <pc:docMk/>
            <pc:sldMk cId="3911715636" sldId="354"/>
            <ac:picMk id="7" creationId="{56DDCCE6-2C4F-2389-5755-96FBE0734E68}"/>
          </ac:picMkLst>
        </pc:picChg>
      </pc:sldChg>
      <pc:sldChg chg="addSp modSp mod">
        <pc:chgData name="Jennifer Warren" userId="d6262ac1-9721-4cf6-8c4d-0f5ffe315f2d" providerId="ADAL" clId="{30300E76-1CC4-4DD0-B51A-C5C22CA6FBBD}" dt="2025-02-27T18:37:43.158" v="14511" actId="20577"/>
        <pc:sldMkLst>
          <pc:docMk/>
          <pc:sldMk cId="4036456147" sldId="355"/>
        </pc:sldMkLst>
        <pc:spChg chg="mod">
          <ac:chgData name="Jennifer Warren" userId="d6262ac1-9721-4cf6-8c4d-0f5ffe315f2d" providerId="ADAL" clId="{30300E76-1CC4-4DD0-B51A-C5C22CA6FBBD}" dt="2025-02-27T18:37:43.158" v="14511" actId="20577"/>
          <ac:spMkLst>
            <pc:docMk/>
            <pc:sldMk cId="4036456147" sldId="355"/>
            <ac:spMk id="7" creationId="{26B8DDCD-8E0D-C8AB-EAE1-2350E6AD61D9}"/>
          </ac:spMkLst>
        </pc:spChg>
        <pc:spChg chg="add">
          <ac:chgData name="Jennifer Warren" userId="d6262ac1-9721-4cf6-8c4d-0f5ffe315f2d" providerId="ADAL" clId="{30300E76-1CC4-4DD0-B51A-C5C22CA6FBBD}" dt="2025-02-27T02:31:38.933" v="11505"/>
          <ac:spMkLst>
            <pc:docMk/>
            <pc:sldMk cId="4036456147" sldId="355"/>
            <ac:spMk id="8" creationId="{508293D1-446F-6796-FEA5-5659AC4EE862}"/>
          </ac:spMkLst>
        </pc:spChg>
        <pc:spChg chg="add mod">
          <ac:chgData name="Jennifer Warren" userId="d6262ac1-9721-4cf6-8c4d-0f5ffe315f2d" providerId="ADAL" clId="{30300E76-1CC4-4DD0-B51A-C5C22CA6FBBD}" dt="2025-02-27T02:50:42.895" v="11677" actId="20577"/>
          <ac:spMkLst>
            <pc:docMk/>
            <pc:sldMk cId="4036456147" sldId="355"/>
            <ac:spMk id="9" creationId="{9F4E5DBC-7680-BE16-E6CC-12A91A08AA43}"/>
          </ac:spMkLst>
        </pc:spChg>
        <pc:spChg chg="mod">
          <ac:chgData name="Jennifer Warren" userId="d6262ac1-9721-4cf6-8c4d-0f5ffe315f2d" providerId="ADAL" clId="{30300E76-1CC4-4DD0-B51A-C5C22CA6FBBD}" dt="2025-02-27T02:29:41.556" v="11497" actId="1076"/>
          <ac:spMkLst>
            <pc:docMk/>
            <pc:sldMk cId="4036456147" sldId="355"/>
            <ac:spMk id="17" creationId="{F40F1ABE-8EE1-4035-DF57-14C53C8499E8}"/>
          </ac:spMkLst>
        </pc:spChg>
        <pc:grpChg chg="mod">
          <ac:chgData name="Jennifer Warren" userId="d6262ac1-9721-4cf6-8c4d-0f5ffe315f2d" providerId="ADAL" clId="{30300E76-1CC4-4DD0-B51A-C5C22CA6FBBD}" dt="2025-02-27T02:29:52.326" v="11501" actId="1076"/>
          <ac:grpSpMkLst>
            <pc:docMk/>
            <pc:sldMk cId="4036456147" sldId="355"/>
            <ac:grpSpMk id="3" creationId="{FA989CEA-908A-3AD5-8213-555B72A7A881}"/>
          </ac:grpSpMkLst>
        </pc:grpChg>
        <pc:grpChg chg="mod">
          <ac:chgData name="Jennifer Warren" userId="d6262ac1-9721-4cf6-8c4d-0f5ffe315f2d" providerId="ADAL" clId="{30300E76-1CC4-4DD0-B51A-C5C22CA6FBBD}" dt="2025-02-27T02:30:06.152" v="11502" actId="1076"/>
          <ac:grpSpMkLst>
            <pc:docMk/>
            <pc:sldMk cId="4036456147" sldId="355"/>
            <ac:grpSpMk id="13" creationId="{957EDE5C-89C7-39FF-2FB2-29DD9706F2CD}"/>
          </ac:grpSpMkLst>
        </pc:grpChg>
      </pc:sldChg>
      <pc:sldChg chg="addSp modSp new del mod">
        <pc:chgData name="Jennifer Warren" userId="d6262ac1-9721-4cf6-8c4d-0f5ffe315f2d" providerId="ADAL" clId="{30300E76-1CC4-4DD0-B51A-C5C22CA6FBBD}" dt="2025-02-27T22:45:07.584" v="19786" actId="2696"/>
        <pc:sldMkLst>
          <pc:docMk/>
          <pc:sldMk cId="149285558" sldId="356"/>
        </pc:sldMkLst>
        <pc:spChg chg="add mod">
          <ac:chgData name="Jennifer Warren" userId="d6262ac1-9721-4cf6-8c4d-0f5ffe315f2d" providerId="ADAL" clId="{30300E76-1CC4-4DD0-B51A-C5C22CA6FBBD}" dt="2025-02-27T04:17:47.623" v="13763" actId="6549"/>
          <ac:spMkLst>
            <pc:docMk/>
            <pc:sldMk cId="149285558" sldId="356"/>
            <ac:spMk id="3" creationId="{8E9FB6EB-2A32-4F56-9127-6F01BC21F0F1}"/>
          </ac:spMkLst>
        </pc:spChg>
      </pc:sldChg>
      <pc:sldChg chg="delSp modSp add mod">
        <pc:chgData name="Jennifer Warren" userId="d6262ac1-9721-4cf6-8c4d-0f5ffe315f2d" providerId="ADAL" clId="{30300E76-1CC4-4DD0-B51A-C5C22CA6FBBD}" dt="2025-02-27T01:50:59.528" v="11289" actId="20577"/>
        <pc:sldMkLst>
          <pc:docMk/>
          <pc:sldMk cId="1109014963" sldId="357"/>
        </pc:sldMkLst>
        <pc:spChg chg="mod">
          <ac:chgData name="Jennifer Warren" userId="d6262ac1-9721-4cf6-8c4d-0f5ffe315f2d" providerId="ADAL" clId="{30300E76-1CC4-4DD0-B51A-C5C22CA6FBBD}" dt="2025-02-27T01:50:59.528" v="11289" actId="20577"/>
          <ac:spMkLst>
            <pc:docMk/>
            <pc:sldMk cId="1109014963" sldId="357"/>
            <ac:spMk id="15" creationId="{F888CE10-52FC-C007-053F-79CAC8CF904B}"/>
          </ac:spMkLst>
        </pc:spChg>
        <pc:spChg chg="mod">
          <ac:chgData name="Jennifer Warren" userId="d6262ac1-9721-4cf6-8c4d-0f5ffe315f2d" providerId="ADAL" clId="{30300E76-1CC4-4DD0-B51A-C5C22CA6FBBD}" dt="2025-02-26T01:48:43.942" v="6906" actId="1076"/>
          <ac:spMkLst>
            <pc:docMk/>
            <pc:sldMk cId="1109014963" sldId="357"/>
            <ac:spMk id="17" creationId="{49EE5EF9-9A73-D5F9-F7FF-E2FE76BB29E3}"/>
          </ac:spMkLst>
        </pc:spChg>
        <pc:grpChg chg="mod">
          <ac:chgData name="Jennifer Warren" userId="d6262ac1-9721-4cf6-8c4d-0f5ffe315f2d" providerId="ADAL" clId="{30300E76-1CC4-4DD0-B51A-C5C22CA6FBBD}" dt="2025-02-26T02:15:26.123" v="7274" actId="1076"/>
          <ac:grpSpMkLst>
            <pc:docMk/>
            <pc:sldMk cId="1109014963" sldId="357"/>
            <ac:grpSpMk id="3" creationId="{E0903BCB-90BD-A96F-AC70-E4619808B26F}"/>
          </ac:grpSpMkLst>
        </pc:grpChg>
        <pc:grpChg chg="mod">
          <ac:chgData name="Jennifer Warren" userId="d6262ac1-9721-4cf6-8c4d-0f5ffe315f2d" providerId="ADAL" clId="{30300E76-1CC4-4DD0-B51A-C5C22CA6FBBD}" dt="2025-02-26T02:15:55.005" v="7276" actId="1076"/>
          <ac:grpSpMkLst>
            <pc:docMk/>
            <pc:sldMk cId="1109014963" sldId="357"/>
            <ac:grpSpMk id="13" creationId="{324877C6-4B1C-84E0-4A1F-E5CB43B9E4EE}"/>
          </ac:grpSpMkLst>
        </pc:grpChg>
      </pc:sldChg>
      <pc:sldChg chg="del">
        <pc:chgData name="Jennifer Warren" userId="d6262ac1-9721-4cf6-8c4d-0f5ffe315f2d" providerId="ADAL" clId="{30300E76-1CC4-4DD0-B51A-C5C22CA6FBBD}" dt="2025-02-26T02:16:15.541" v="7277" actId="47"/>
        <pc:sldMkLst>
          <pc:docMk/>
          <pc:sldMk cId="449178253" sldId="358"/>
        </pc:sldMkLst>
      </pc:sldChg>
      <pc:sldChg chg="addSp modSp mod">
        <pc:chgData name="Jennifer Warren" userId="d6262ac1-9721-4cf6-8c4d-0f5ffe315f2d" providerId="ADAL" clId="{30300E76-1CC4-4DD0-B51A-C5C22CA6FBBD}" dt="2025-02-27T17:45:39.911" v="14270" actId="27918"/>
        <pc:sldMkLst>
          <pc:docMk/>
          <pc:sldMk cId="3277841887" sldId="358"/>
        </pc:sldMkLst>
        <pc:spChg chg="add mod">
          <ac:chgData name="Jennifer Warren" userId="d6262ac1-9721-4cf6-8c4d-0f5ffe315f2d" providerId="ADAL" clId="{30300E76-1CC4-4DD0-B51A-C5C22CA6FBBD}" dt="2025-02-27T17:41:14.485" v="14268" actId="6549"/>
          <ac:spMkLst>
            <pc:docMk/>
            <pc:sldMk cId="3277841887" sldId="358"/>
            <ac:spMk id="6" creationId="{759E96A7-07C0-1FE0-F467-E69EC81E3EC9}"/>
          </ac:spMkLst>
        </pc:spChg>
        <pc:spChg chg="mod">
          <ac:chgData name="Jennifer Warren" userId="d6262ac1-9721-4cf6-8c4d-0f5ffe315f2d" providerId="ADAL" clId="{30300E76-1CC4-4DD0-B51A-C5C22CA6FBBD}" dt="2025-02-27T00:53:10.520" v="9274" actId="1036"/>
          <ac:spMkLst>
            <pc:docMk/>
            <pc:sldMk cId="3277841887" sldId="358"/>
            <ac:spMk id="15" creationId="{A3AE702E-85F2-3861-FAA3-12B008924AA8}"/>
          </ac:spMkLst>
        </pc:spChg>
        <pc:spChg chg="mod">
          <ac:chgData name="Jennifer Warren" userId="d6262ac1-9721-4cf6-8c4d-0f5ffe315f2d" providerId="ADAL" clId="{30300E76-1CC4-4DD0-B51A-C5C22CA6FBBD}" dt="2025-02-26T02:18:11.295" v="7287" actId="20577"/>
          <ac:spMkLst>
            <pc:docMk/>
            <pc:sldMk cId="3277841887" sldId="358"/>
            <ac:spMk id="17" creationId="{CB4C7A90-7FB6-C204-E4E7-776239EA4E26}"/>
          </ac:spMkLst>
        </pc:spChg>
        <pc:graphicFrameChg chg="add mod">
          <ac:chgData name="Jennifer Warren" userId="d6262ac1-9721-4cf6-8c4d-0f5ffe315f2d" providerId="ADAL" clId="{30300E76-1CC4-4DD0-B51A-C5C22CA6FBBD}" dt="2025-02-27T00:52:40.654" v="9266" actId="1076"/>
          <ac:graphicFrameMkLst>
            <pc:docMk/>
            <pc:sldMk cId="3277841887" sldId="358"/>
            <ac:graphicFrameMk id="8" creationId="{727FB632-AE88-8758-AD4F-F8840C3AAE41}"/>
          </ac:graphicFrameMkLst>
        </pc:graphicFrameChg>
      </pc:sldChg>
      <pc:sldChg chg="addSp delSp modSp mod">
        <pc:chgData name="Jennifer Warren" userId="d6262ac1-9721-4cf6-8c4d-0f5ffe315f2d" providerId="ADAL" clId="{30300E76-1CC4-4DD0-B51A-C5C22CA6FBBD}" dt="2025-02-27T18:14:45.360" v="14399" actId="20577"/>
        <pc:sldMkLst>
          <pc:docMk/>
          <pc:sldMk cId="1078592679" sldId="359"/>
        </pc:sldMkLst>
        <pc:spChg chg="mod">
          <ac:chgData name="Jennifer Warren" userId="d6262ac1-9721-4cf6-8c4d-0f5ffe315f2d" providerId="ADAL" clId="{30300E76-1CC4-4DD0-B51A-C5C22CA6FBBD}" dt="2025-02-26T19:32:59.025" v="7704"/>
          <ac:spMkLst>
            <pc:docMk/>
            <pc:sldMk cId="1078592679" sldId="359"/>
            <ac:spMk id="4" creationId="{4DD96516-CC1B-6D41-ABEC-0A849D0B57BE}"/>
          </ac:spMkLst>
        </pc:spChg>
        <pc:spChg chg="mod">
          <ac:chgData name="Jennifer Warren" userId="d6262ac1-9721-4cf6-8c4d-0f5ffe315f2d" providerId="ADAL" clId="{30300E76-1CC4-4DD0-B51A-C5C22CA6FBBD}" dt="2025-02-26T19:17:50.456" v="7609" actId="1076"/>
          <ac:spMkLst>
            <pc:docMk/>
            <pc:sldMk cId="1078592679" sldId="359"/>
            <ac:spMk id="17" creationId="{E5B092C9-70D9-2E18-9452-DBAC8AEDF3FB}"/>
          </ac:spMkLst>
        </pc:spChg>
        <pc:grpChg chg="mod">
          <ac:chgData name="Jennifer Warren" userId="d6262ac1-9721-4cf6-8c4d-0f5ffe315f2d" providerId="ADAL" clId="{30300E76-1CC4-4DD0-B51A-C5C22CA6FBBD}" dt="2025-02-26T19:35:11.558" v="7857" actId="1076"/>
          <ac:grpSpMkLst>
            <pc:docMk/>
            <pc:sldMk cId="1078592679" sldId="359"/>
            <ac:grpSpMk id="3" creationId="{11774A06-AE00-48B0-928D-B82054E7764E}"/>
          </ac:grpSpMkLst>
        </pc:grpChg>
        <pc:graphicFrameChg chg="add mod modGraphic">
          <ac:chgData name="Jennifer Warren" userId="d6262ac1-9721-4cf6-8c4d-0f5ffe315f2d" providerId="ADAL" clId="{30300E76-1CC4-4DD0-B51A-C5C22CA6FBBD}" dt="2025-02-27T18:14:45.360" v="14399" actId="20577"/>
          <ac:graphicFrameMkLst>
            <pc:docMk/>
            <pc:sldMk cId="1078592679" sldId="359"/>
            <ac:graphicFrameMk id="6" creationId="{4F9C0F4B-5EE9-CC48-C73A-7F5147AD95F6}"/>
          </ac:graphicFrameMkLst>
        </pc:graphicFrameChg>
      </pc:sldChg>
      <pc:sldChg chg="new del">
        <pc:chgData name="Jennifer Warren" userId="d6262ac1-9721-4cf6-8c4d-0f5ffe315f2d" providerId="ADAL" clId="{30300E76-1CC4-4DD0-B51A-C5C22CA6FBBD}" dt="2025-02-26T19:42:36.932" v="8222" actId="47"/>
        <pc:sldMkLst>
          <pc:docMk/>
          <pc:sldMk cId="2169882647" sldId="360"/>
        </pc:sldMkLst>
      </pc:sldChg>
      <pc:sldChg chg="addSp delSp modSp add mod setBg">
        <pc:chgData name="Jennifer Warren" userId="d6262ac1-9721-4cf6-8c4d-0f5ffe315f2d" providerId="ADAL" clId="{30300E76-1CC4-4DD0-B51A-C5C22CA6FBBD}" dt="2025-02-27T01:18:59.980" v="10194" actId="115"/>
        <pc:sldMkLst>
          <pc:docMk/>
          <pc:sldMk cId="4027042259" sldId="361"/>
        </pc:sldMkLst>
        <pc:spChg chg="mod">
          <ac:chgData name="Jennifer Warren" userId="d6262ac1-9721-4cf6-8c4d-0f5ffe315f2d" providerId="ADAL" clId="{30300E76-1CC4-4DD0-B51A-C5C22CA6FBBD}" dt="2025-02-27T01:18:59.980" v="10194" actId="115"/>
          <ac:spMkLst>
            <pc:docMk/>
            <pc:sldMk cId="4027042259" sldId="361"/>
            <ac:spMk id="7" creationId="{EEEE7599-9E0E-CAFF-5677-56A1C2DF063F}"/>
          </ac:spMkLst>
        </pc:spChg>
      </pc:sldChg>
      <pc:sldChg chg="addSp delSp modSp mod">
        <pc:chgData name="Jennifer Warren" userId="d6262ac1-9721-4cf6-8c4d-0f5ffe315f2d" providerId="ADAL" clId="{30300E76-1CC4-4DD0-B51A-C5C22CA6FBBD}" dt="2025-02-27T01:18:18.258" v="10192" actId="1036"/>
        <pc:sldMkLst>
          <pc:docMk/>
          <pc:sldMk cId="3944710571" sldId="362"/>
        </pc:sldMkLst>
        <pc:spChg chg="add del mod">
          <ac:chgData name="Jennifer Warren" userId="d6262ac1-9721-4cf6-8c4d-0f5ffe315f2d" providerId="ADAL" clId="{30300E76-1CC4-4DD0-B51A-C5C22CA6FBBD}" dt="2025-02-27T01:17:16.071" v="10171"/>
          <ac:spMkLst>
            <pc:docMk/>
            <pc:sldMk cId="3944710571" sldId="362"/>
            <ac:spMk id="6" creationId="{A8BBA350-64BC-706F-7B87-84EDBC6B133B}"/>
          </ac:spMkLst>
        </pc:spChg>
        <pc:spChg chg="add mod">
          <ac:chgData name="Jennifer Warren" userId="d6262ac1-9721-4cf6-8c4d-0f5ffe315f2d" providerId="ADAL" clId="{30300E76-1CC4-4DD0-B51A-C5C22CA6FBBD}" dt="2025-02-27T01:18:18.258" v="10192" actId="1036"/>
          <ac:spMkLst>
            <pc:docMk/>
            <pc:sldMk cId="3944710571" sldId="362"/>
            <ac:spMk id="8" creationId="{8257184E-8B0E-E8F0-6482-2FB70AF091F1}"/>
          </ac:spMkLst>
        </pc:spChg>
        <pc:spChg chg="mod">
          <ac:chgData name="Jennifer Warren" userId="d6262ac1-9721-4cf6-8c4d-0f5ffe315f2d" providerId="ADAL" clId="{30300E76-1CC4-4DD0-B51A-C5C22CA6FBBD}" dt="2025-02-27T01:18:05.248" v="10189" actId="1036"/>
          <ac:spMkLst>
            <pc:docMk/>
            <pc:sldMk cId="3944710571" sldId="362"/>
            <ac:spMk id="15" creationId="{0FC0B8F9-A8DA-0BC1-15E7-2633357FDFEB}"/>
          </ac:spMkLst>
        </pc:spChg>
        <pc:spChg chg="mod">
          <ac:chgData name="Jennifer Warren" userId="d6262ac1-9721-4cf6-8c4d-0f5ffe315f2d" providerId="ADAL" clId="{30300E76-1CC4-4DD0-B51A-C5C22CA6FBBD}" dt="2025-02-27T00:19:14.825" v="9060" actId="1076"/>
          <ac:spMkLst>
            <pc:docMk/>
            <pc:sldMk cId="3944710571" sldId="362"/>
            <ac:spMk id="17" creationId="{31F022D2-4A41-5014-1868-DE01CFE41E42}"/>
          </ac:spMkLst>
        </pc:spChg>
        <pc:grpChg chg="mod">
          <ac:chgData name="Jennifer Warren" userId="d6262ac1-9721-4cf6-8c4d-0f5ffe315f2d" providerId="ADAL" clId="{30300E76-1CC4-4DD0-B51A-C5C22CA6FBBD}" dt="2025-02-27T00:19:08.849" v="9059" actId="1076"/>
          <ac:grpSpMkLst>
            <pc:docMk/>
            <pc:sldMk cId="3944710571" sldId="362"/>
            <ac:grpSpMk id="3" creationId="{853038DC-C179-A9C5-BD69-DE3DC0ACE044}"/>
          </ac:grpSpMkLst>
        </pc:grpChg>
      </pc:sldChg>
      <pc:sldChg chg="addSp delSp modSp add mod">
        <pc:chgData name="Jennifer Warren" userId="d6262ac1-9721-4cf6-8c4d-0f5ffe315f2d" providerId="ADAL" clId="{30300E76-1CC4-4DD0-B51A-C5C22CA6FBBD}" dt="2025-02-27T01:25:49.998" v="10967" actId="1076"/>
        <pc:sldMkLst>
          <pc:docMk/>
          <pc:sldMk cId="759947606" sldId="363"/>
        </pc:sldMkLst>
        <pc:spChg chg="add mod">
          <ac:chgData name="Jennifer Warren" userId="d6262ac1-9721-4cf6-8c4d-0f5ffe315f2d" providerId="ADAL" clId="{30300E76-1CC4-4DD0-B51A-C5C22CA6FBBD}" dt="2025-02-27T01:25:49.998" v="10967" actId="1076"/>
          <ac:spMkLst>
            <pc:docMk/>
            <pc:sldMk cId="759947606" sldId="363"/>
            <ac:spMk id="7" creationId="{15C5922D-2073-4A03-280F-73247F01C1B6}"/>
          </ac:spMkLst>
        </pc:spChg>
        <pc:spChg chg="mod">
          <ac:chgData name="Jennifer Warren" userId="d6262ac1-9721-4cf6-8c4d-0f5ffe315f2d" providerId="ADAL" clId="{30300E76-1CC4-4DD0-B51A-C5C22CA6FBBD}" dt="2025-02-27T01:21:54.474" v="10722" actId="1076"/>
          <ac:spMkLst>
            <pc:docMk/>
            <pc:sldMk cId="759947606" sldId="363"/>
            <ac:spMk id="17" creationId="{7A55E931-89CF-29FF-A58D-E971D6031F90}"/>
          </ac:spMkLst>
        </pc:spChg>
        <pc:grpChg chg="mod">
          <ac:chgData name="Jennifer Warren" userId="d6262ac1-9721-4cf6-8c4d-0f5ffe315f2d" providerId="ADAL" clId="{30300E76-1CC4-4DD0-B51A-C5C22CA6FBBD}" dt="2025-02-27T01:21:38.667" v="10719" actId="1076"/>
          <ac:grpSpMkLst>
            <pc:docMk/>
            <pc:sldMk cId="759947606" sldId="363"/>
            <ac:grpSpMk id="3" creationId="{DB35A2AC-3EED-4C52-2E67-D05734702282}"/>
          </ac:grpSpMkLst>
        </pc:grpChg>
        <pc:grpChg chg="mod">
          <ac:chgData name="Jennifer Warren" userId="d6262ac1-9721-4cf6-8c4d-0f5ffe315f2d" providerId="ADAL" clId="{30300E76-1CC4-4DD0-B51A-C5C22CA6FBBD}" dt="2025-02-27T01:21:58.466" v="10729" actId="1036"/>
          <ac:grpSpMkLst>
            <pc:docMk/>
            <pc:sldMk cId="759947606" sldId="363"/>
            <ac:grpSpMk id="13" creationId="{E69E399B-9001-DA61-40F4-473FEE7B6C80}"/>
          </ac:grpSpMkLst>
        </pc:grpChg>
        <pc:graphicFrameChg chg="del mod">
          <ac:chgData name="Jennifer Warren" userId="d6262ac1-9721-4cf6-8c4d-0f5ffe315f2d" providerId="ADAL" clId="{30300E76-1CC4-4DD0-B51A-C5C22CA6FBBD}" dt="2025-02-27T01:25:12.134" v="10965" actId="478"/>
          <ac:graphicFrameMkLst>
            <pc:docMk/>
            <pc:sldMk cId="759947606" sldId="363"/>
            <ac:graphicFrameMk id="6" creationId="{FEA72DF6-E1AD-88B0-4461-16FCC2CA3F6F}"/>
          </ac:graphicFrameMkLst>
        </pc:graphicFrameChg>
      </pc:sldChg>
      <pc:sldChg chg="addSp delSp modSp add del mod">
        <pc:chgData name="Jennifer Warren" userId="d6262ac1-9721-4cf6-8c4d-0f5ffe315f2d" providerId="ADAL" clId="{30300E76-1CC4-4DD0-B51A-C5C22CA6FBBD}" dt="2025-02-27T18:20:50.793" v="14426" actId="2696"/>
        <pc:sldMkLst>
          <pc:docMk/>
          <pc:sldMk cId="3740916203" sldId="364"/>
        </pc:sldMkLst>
        <pc:spChg chg="add del mod">
          <ac:chgData name="Jennifer Warren" userId="d6262ac1-9721-4cf6-8c4d-0f5ffe315f2d" providerId="ADAL" clId="{30300E76-1CC4-4DD0-B51A-C5C22CA6FBBD}" dt="2025-02-27T18:20:31.433" v="14424" actId="478"/>
          <ac:spMkLst>
            <pc:docMk/>
            <pc:sldMk cId="3740916203" sldId="364"/>
            <ac:spMk id="6" creationId="{BDAA20D3-5C49-7A74-0581-6625F473CCC3}"/>
          </ac:spMkLst>
        </pc:spChg>
        <pc:spChg chg="del">
          <ac:chgData name="Jennifer Warren" userId="d6262ac1-9721-4cf6-8c4d-0f5ffe315f2d" providerId="ADAL" clId="{30300E76-1CC4-4DD0-B51A-C5C22CA6FBBD}" dt="2025-02-27T01:28:13.024" v="11008" actId="478"/>
          <ac:spMkLst>
            <pc:docMk/>
            <pc:sldMk cId="3740916203" sldId="364"/>
            <ac:spMk id="7" creationId="{4ACD7793-F6A0-9A75-C03A-6AAE67F71453}"/>
          </ac:spMkLst>
        </pc:spChg>
        <pc:spChg chg="add mod">
          <ac:chgData name="Jennifer Warren" userId="d6262ac1-9721-4cf6-8c4d-0f5ffe315f2d" providerId="ADAL" clId="{30300E76-1CC4-4DD0-B51A-C5C22CA6FBBD}" dt="2025-02-27T18:20:35.474" v="14425" actId="14100"/>
          <ac:spMkLst>
            <pc:docMk/>
            <pc:sldMk cId="3740916203" sldId="364"/>
            <ac:spMk id="8" creationId="{809D13C5-EF50-1ECE-0EBB-BEF7873F1BA0}"/>
          </ac:spMkLst>
        </pc:spChg>
        <pc:spChg chg="mod">
          <ac:chgData name="Jennifer Warren" userId="d6262ac1-9721-4cf6-8c4d-0f5ffe315f2d" providerId="ADAL" clId="{30300E76-1CC4-4DD0-B51A-C5C22CA6FBBD}" dt="2025-02-27T01:28:09.537" v="11007" actId="20577"/>
          <ac:spMkLst>
            <pc:docMk/>
            <pc:sldMk cId="3740916203" sldId="364"/>
            <ac:spMk id="17" creationId="{B05FF962-BE3D-947F-F962-A81497493525}"/>
          </ac:spMkLst>
        </pc:spChg>
      </pc:sldChg>
      <pc:sldChg chg="addSp delSp modSp mod">
        <pc:chgData name="Jennifer Warren" userId="d6262ac1-9721-4cf6-8c4d-0f5ffe315f2d" providerId="ADAL" clId="{30300E76-1CC4-4DD0-B51A-C5C22CA6FBBD}" dt="2025-02-27T01:40:04.393" v="11182" actId="1076"/>
        <pc:sldMkLst>
          <pc:docMk/>
          <pc:sldMk cId="4011838071" sldId="365"/>
        </pc:sldMkLst>
        <pc:spChg chg="mod">
          <ac:chgData name="Jennifer Warren" userId="d6262ac1-9721-4cf6-8c4d-0f5ffe315f2d" providerId="ADAL" clId="{30300E76-1CC4-4DD0-B51A-C5C22CA6FBBD}" dt="2025-02-27T01:31:08.816" v="11066" actId="1076"/>
          <ac:spMkLst>
            <pc:docMk/>
            <pc:sldMk cId="4011838071" sldId="365"/>
            <ac:spMk id="17" creationId="{B6A558CF-5D25-F1C4-CECB-38B2FEC83AB2}"/>
          </ac:spMkLst>
        </pc:spChg>
        <pc:grpChg chg="mod">
          <ac:chgData name="Jennifer Warren" userId="d6262ac1-9721-4cf6-8c4d-0f5ffe315f2d" providerId="ADAL" clId="{30300E76-1CC4-4DD0-B51A-C5C22CA6FBBD}" dt="2025-02-27T01:31:05.019" v="11065" actId="1076"/>
          <ac:grpSpMkLst>
            <pc:docMk/>
            <pc:sldMk cId="4011838071" sldId="365"/>
            <ac:grpSpMk id="13" creationId="{DD3F1806-E373-6126-3FDB-99B85467FF40}"/>
          </ac:grpSpMkLst>
        </pc:grpChg>
        <pc:graphicFrameChg chg="add del mod modGraphic">
          <ac:chgData name="Jennifer Warren" userId="d6262ac1-9721-4cf6-8c4d-0f5ffe315f2d" providerId="ADAL" clId="{30300E76-1CC4-4DD0-B51A-C5C22CA6FBBD}" dt="2025-02-27T01:37:36.189" v="11178" actId="478"/>
          <ac:graphicFrameMkLst>
            <pc:docMk/>
            <pc:sldMk cId="4011838071" sldId="365"/>
            <ac:graphicFrameMk id="6" creationId="{B71E84AA-718E-FB99-CEC3-76EDD624EBC3}"/>
          </ac:graphicFrameMkLst>
        </pc:graphicFrameChg>
        <pc:picChg chg="add mod">
          <ac:chgData name="Jennifer Warren" userId="d6262ac1-9721-4cf6-8c4d-0f5ffe315f2d" providerId="ADAL" clId="{30300E76-1CC4-4DD0-B51A-C5C22CA6FBBD}" dt="2025-02-27T01:40:04.393" v="11182" actId="1076"/>
          <ac:picMkLst>
            <pc:docMk/>
            <pc:sldMk cId="4011838071" sldId="365"/>
            <ac:picMk id="8" creationId="{6A4662F6-7503-BF37-E319-C618A2AA9B17}"/>
          </ac:picMkLst>
        </pc:picChg>
      </pc:sldChg>
      <pc:sldChg chg="delSp modSp add del mod">
        <pc:chgData name="Jennifer Warren" userId="d6262ac1-9721-4cf6-8c4d-0f5ffe315f2d" providerId="ADAL" clId="{30300E76-1CC4-4DD0-B51A-C5C22CA6FBBD}" dt="2025-02-27T01:32:07.283" v="11091" actId="1076"/>
        <pc:sldMkLst>
          <pc:docMk/>
          <pc:sldMk cId="137764397" sldId="366"/>
        </pc:sldMkLst>
        <pc:spChg chg="mod">
          <ac:chgData name="Jennifer Warren" userId="d6262ac1-9721-4cf6-8c4d-0f5ffe315f2d" providerId="ADAL" clId="{30300E76-1CC4-4DD0-B51A-C5C22CA6FBBD}" dt="2025-02-27T01:32:07.283" v="11091" actId="1076"/>
          <ac:spMkLst>
            <pc:docMk/>
            <pc:sldMk cId="137764397" sldId="366"/>
            <ac:spMk id="7" creationId="{A4EE372F-CD74-A892-1829-3344C4CCF907}"/>
          </ac:spMkLst>
        </pc:spChg>
        <pc:spChg chg="del">
          <ac:chgData name="Jennifer Warren" userId="d6262ac1-9721-4cf6-8c4d-0f5ffe315f2d" providerId="ADAL" clId="{30300E76-1CC4-4DD0-B51A-C5C22CA6FBBD}" dt="2025-02-27T01:32:02.005" v="11090" actId="478"/>
          <ac:spMkLst>
            <pc:docMk/>
            <pc:sldMk cId="137764397" sldId="366"/>
            <ac:spMk id="8" creationId="{921EDD7F-0EAF-C91B-F18E-4B92462B974C}"/>
          </ac:spMkLst>
        </pc:spChg>
        <pc:spChg chg="del">
          <ac:chgData name="Jennifer Warren" userId="d6262ac1-9721-4cf6-8c4d-0f5ffe315f2d" providerId="ADAL" clId="{30300E76-1CC4-4DD0-B51A-C5C22CA6FBBD}" dt="2025-02-27T01:32:02.005" v="11090" actId="478"/>
          <ac:spMkLst>
            <pc:docMk/>
            <pc:sldMk cId="137764397" sldId="366"/>
            <ac:spMk id="9" creationId="{04CC47C6-C16B-7C3B-9E00-F569786575F2}"/>
          </ac:spMkLst>
        </pc:spChg>
        <pc:spChg chg="del">
          <ac:chgData name="Jennifer Warren" userId="d6262ac1-9721-4cf6-8c4d-0f5ffe315f2d" providerId="ADAL" clId="{30300E76-1CC4-4DD0-B51A-C5C22CA6FBBD}" dt="2025-02-27T01:32:02.005" v="11090" actId="478"/>
          <ac:spMkLst>
            <pc:docMk/>
            <pc:sldMk cId="137764397" sldId="366"/>
            <ac:spMk id="10" creationId="{EFDB74F1-AF65-1B12-F517-708BE9CE26B4}"/>
          </ac:spMkLst>
        </pc:spChg>
        <pc:spChg chg="del">
          <ac:chgData name="Jennifer Warren" userId="d6262ac1-9721-4cf6-8c4d-0f5ffe315f2d" providerId="ADAL" clId="{30300E76-1CC4-4DD0-B51A-C5C22CA6FBBD}" dt="2025-02-27T01:32:02.005" v="11090" actId="478"/>
          <ac:spMkLst>
            <pc:docMk/>
            <pc:sldMk cId="137764397" sldId="366"/>
            <ac:spMk id="11" creationId="{413F11E4-82F3-4FE2-6CB0-3ADAA9D2E20F}"/>
          </ac:spMkLst>
        </pc:spChg>
      </pc:sldChg>
      <pc:sldChg chg="modSp mod">
        <pc:chgData name="Jennifer Warren" userId="d6262ac1-9721-4cf6-8c4d-0f5ffe315f2d" providerId="ADAL" clId="{30300E76-1CC4-4DD0-B51A-C5C22CA6FBBD}" dt="2025-02-27T01:34:54.133" v="11162" actId="20577"/>
        <pc:sldMkLst>
          <pc:docMk/>
          <pc:sldMk cId="1494719010" sldId="367"/>
        </pc:sldMkLst>
        <pc:spChg chg="mod">
          <ac:chgData name="Jennifer Warren" userId="d6262ac1-9721-4cf6-8c4d-0f5ffe315f2d" providerId="ADAL" clId="{30300E76-1CC4-4DD0-B51A-C5C22CA6FBBD}" dt="2025-02-27T01:34:54.133" v="11162" actId="20577"/>
          <ac:spMkLst>
            <pc:docMk/>
            <pc:sldMk cId="1494719010" sldId="367"/>
            <ac:spMk id="7" creationId="{1971A05E-EF63-51FB-0060-8DD992755DDA}"/>
          </ac:spMkLst>
        </pc:spChg>
      </pc:sldChg>
      <pc:sldChg chg="modSp mod">
        <pc:chgData name="Jennifer Warren" userId="d6262ac1-9721-4cf6-8c4d-0f5ffe315f2d" providerId="ADAL" clId="{30300E76-1CC4-4DD0-B51A-C5C22CA6FBBD}" dt="2025-02-27T01:48:58.672" v="11255" actId="115"/>
        <pc:sldMkLst>
          <pc:docMk/>
          <pc:sldMk cId="1210624592" sldId="368"/>
        </pc:sldMkLst>
        <pc:spChg chg="mod">
          <ac:chgData name="Jennifer Warren" userId="d6262ac1-9721-4cf6-8c4d-0f5ffe315f2d" providerId="ADAL" clId="{30300E76-1CC4-4DD0-B51A-C5C22CA6FBBD}" dt="2025-02-27T01:48:58.672" v="11255" actId="115"/>
          <ac:spMkLst>
            <pc:docMk/>
            <pc:sldMk cId="1210624592" sldId="368"/>
            <ac:spMk id="7" creationId="{5A382C09-FEFC-A8AB-29E2-FD0D713DB54A}"/>
          </ac:spMkLst>
        </pc:spChg>
        <pc:spChg chg="mod">
          <ac:chgData name="Jennifer Warren" userId="d6262ac1-9721-4cf6-8c4d-0f5ffe315f2d" providerId="ADAL" clId="{30300E76-1CC4-4DD0-B51A-C5C22CA6FBBD}" dt="2025-02-27T01:46:58.791" v="11215" actId="403"/>
          <ac:spMkLst>
            <pc:docMk/>
            <pc:sldMk cId="1210624592" sldId="368"/>
            <ac:spMk id="17" creationId="{828D11A4-9455-E134-7BA4-C8E5128C4A5F}"/>
          </ac:spMkLst>
        </pc:spChg>
        <pc:grpChg chg="mod">
          <ac:chgData name="Jennifer Warren" userId="d6262ac1-9721-4cf6-8c4d-0f5ffe315f2d" providerId="ADAL" clId="{30300E76-1CC4-4DD0-B51A-C5C22CA6FBBD}" dt="2025-02-27T01:46:54.009" v="11214" actId="1076"/>
          <ac:grpSpMkLst>
            <pc:docMk/>
            <pc:sldMk cId="1210624592" sldId="368"/>
            <ac:grpSpMk id="3" creationId="{BF2985CD-0C36-565F-9FA5-A87A8F728096}"/>
          </ac:grpSpMkLst>
        </pc:grpChg>
      </pc:sldChg>
      <pc:sldChg chg="del">
        <pc:chgData name="Jennifer Warren" userId="d6262ac1-9721-4cf6-8c4d-0f5ffe315f2d" providerId="ADAL" clId="{30300E76-1CC4-4DD0-B51A-C5C22CA6FBBD}" dt="2025-02-27T01:45:07.409" v="11183"/>
        <pc:sldMkLst>
          <pc:docMk/>
          <pc:sldMk cId="1966464301" sldId="368"/>
        </pc:sldMkLst>
      </pc:sldChg>
      <pc:sldChg chg="addSp delSp modSp mod">
        <pc:chgData name="Jennifer Warren" userId="d6262ac1-9721-4cf6-8c4d-0f5ffe315f2d" providerId="ADAL" clId="{30300E76-1CC4-4DD0-B51A-C5C22CA6FBBD}" dt="2025-02-27T02:23:41.533" v="11471" actId="122"/>
        <pc:sldMkLst>
          <pc:docMk/>
          <pc:sldMk cId="1229960369" sldId="369"/>
        </pc:sldMkLst>
        <pc:spChg chg="del">
          <ac:chgData name="Jennifer Warren" userId="d6262ac1-9721-4cf6-8c4d-0f5ffe315f2d" providerId="ADAL" clId="{30300E76-1CC4-4DD0-B51A-C5C22CA6FBBD}" dt="2025-02-27T01:49:56.993" v="11279" actId="478"/>
          <ac:spMkLst>
            <pc:docMk/>
            <pc:sldMk cId="1229960369" sldId="369"/>
            <ac:spMk id="7" creationId="{168C6F1D-AEE5-E52B-F8AB-FD1BAB4293B6}"/>
          </ac:spMkLst>
        </pc:spChg>
        <pc:spChg chg="add del mod">
          <ac:chgData name="Jennifer Warren" userId="d6262ac1-9721-4cf6-8c4d-0f5ffe315f2d" providerId="ADAL" clId="{30300E76-1CC4-4DD0-B51A-C5C22CA6FBBD}" dt="2025-02-27T02:19:28.196" v="11409" actId="478"/>
          <ac:spMkLst>
            <pc:docMk/>
            <pc:sldMk cId="1229960369" sldId="369"/>
            <ac:spMk id="9" creationId="{22E8F29B-3B0E-87F0-2ED3-05AC093A4070}"/>
          </ac:spMkLst>
        </pc:spChg>
        <pc:spChg chg="add del mod">
          <ac:chgData name="Jennifer Warren" userId="d6262ac1-9721-4cf6-8c4d-0f5ffe315f2d" providerId="ADAL" clId="{30300E76-1CC4-4DD0-B51A-C5C22CA6FBBD}" dt="2025-02-27T02:19:28.198" v="11411"/>
          <ac:spMkLst>
            <pc:docMk/>
            <pc:sldMk cId="1229960369" sldId="369"/>
            <ac:spMk id="10" creationId="{875A1A18-1546-F2C6-C830-45301808339F}"/>
          </ac:spMkLst>
        </pc:spChg>
        <pc:spChg chg="add mod">
          <ac:chgData name="Jennifer Warren" userId="d6262ac1-9721-4cf6-8c4d-0f5ffe315f2d" providerId="ADAL" clId="{30300E76-1CC4-4DD0-B51A-C5C22CA6FBBD}" dt="2025-02-27T02:22:51.229" v="11463" actId="164"/>
          <ac:spMkLst>
            <pc:docMk/>
            <pc:sldMk cId="1229960369" sldId="369"/>
            <ac:spMk id="11" creationId="{18BD4120-C440-4F1B-B367-3D9F3DCD58C8}"/>
          </ac:spMkLst>
        </pc:spChg>
        <pc:spChg chg="add mod">
          <ac:chgData name="Jennifer Warren" userId="d6262ac1-9721-4cf6-8c4d-0f5ffe315f2d" providerId="ADAL" clId="{30300E76-1CC4-4DD0-B51A-C5C22CA6FBBD}" dt="2025-02-27T02:22:51.229" v="11463" actId="164"/>
          <ac:spMkLst>
            <pc:docMk/>
            <pc:sldMk cId="1229960369" sldId="369"/>
            <ac:spMk id="12" creationId="{187CCFE3-3B05-6690-2916-A23D853B7398}"/>
          </ac:spMkLst>
        </pc:spChg>
        <pc:spChg chg="add mod">
          <ac:chgData name="Jennifer Warren" userId="d6262ac1-9721-4cf6-8c4d-0f5ffe315f2d" providerId="ADAL" clId="{30300E76-1CC4-4DD0-B51A-C5C22CA6FBBD}" dt="2025-02-27T02:22:51.229" v="11463" actId="164"/>
          <ac:spMkLst>
            <pc:docMk/>
            <pc:sldMk cId="1229960369" sldId="369"/>
            <ac:spMk id="15" creationId="{8CE51A98-E4F9-CEED-EE62-F9BCA90A6905}"/>
          </ac:spMkLst>
        </pc:spChg>
        <pc:spChg chg="add mod">
          <ac:chgData name="Jennifer Warren" userId="d6262ac1-9721-4cf6-8c4d-0f5ffe315f2d" providerId="ADAL" clId="{30300E76-1CC4-4DD0-B51A-C5C22CA6FBBD}" dt="2025-02-27T02:22:51.229" v="11463" actId="164"/>
          <ac:spMkLst>
            <pc:docMk/>
            <pc:sldMk cId="1229960369" sldId="369"/>
            <ac:spMk id="16" creationId="{1AD3D2B0-5263-EC47-0C7D-FB8B4E58DB11}"/>
          </ac:spMkLst>
        </pc:spChg>
        <pc:spChg chg="mod">
          <ac:chgData name="Jennifer Warren" userId="d6262ac1-9721-4cf6-8c4d-0f5ffe315f2d" providerId="ADAL" clId="{30300E76-1CC4-4DD0-B51A-C5C22CA6FBBD}" dt="2025-02-27T01:49:50.688" v="11278" actId="20577"/>
          <ac:spMkLst>
            <pc:docMk/>
            <pc:sldMk cId="1229960369" sldId="369"/>
            <ac:spMk id="17" creationId="{8E3D8F20-AE52-2E64-39F5-E4F5EA8DA8C8}"/>
          </ac:spMkLst>
        </pc:spChg>
        <pc:spChg chg="add mod">
          <ac:chgData name="Jennifer Warren" userId="d6262ac1-9721-4cf6-8c4d-0f5ffe315f2d" providerId="ADAL" clId="{30300E76-1CC4-4DD0-B51A-C5C22CA6FBBD}" dt="2025-02-27T02:22:51.229" v="11463" actId="164"/>
          <ac:spMkLst>
            <pc:docMk/>
            <pc:sldMk cId="1229960369" sldId="369"/>
            <ac:spMk id="19" creationId="{3D5F404B-F58B-CD19-1970-A6E9C602D1E1}"/>
          </ac:spMkLst>
        </pc:spChg>
        <pc:spChg chg="add mod">
          <ac:chgData name="Jennifer Warren" userId="d6262ac1-9721-4cf6-8c4d-0f5ffe315f2d" providerId="ADAL" clId="{30300E76-1CC4-4DD0-B51A-C5C22CA6FBBD}" dt="2025-02-27T02:23:41.533" v="11471" actId="122"/>
          <ac:spMkLst>
            <pc:docMk/>
            <pc:sldMk cId="1229960369" sldId="369"/>
            <ac:spMk id="21" creationId="{B78441E1-FF66-354C-2207-C18BE3C4810F}"/>
          </ac:spMkLst>
        </pc:spChg>
        <pc:grpChg chg="mod">
          <ac:chgData name="Jennifer Warren" userId="d6262ac1-9721-4cf6-8c4d-0f5ffe315f2d" providerId="ADAL" clId="{30300E76-1CC4-4DD0-B51A-C5C22CA6FBBD}" dt="2025-02-27T01:51:30.582" v="11292" actId="1076"/>
          <ac:grpSpMkLst>
            <pc:docMk/>
            <pc:sldMk cId="1229960369" sldId="369"/>
            <ac:grpSpMk id="13" creationId="{B49F02E0-DB59-2E40-A8D4-FFD9A7A3C8C8}"/>
          </ac:grpSpMkLst>
        </pc:grpChg>
        <pc:grpChg chg="add mod">
          <ac:chgData name="Jennifer Warren" userId="d6262ac1-9721-4cf6-8c4d-0f5ffe315f2d" providerId="ADAL" clId="{30300E76-1CC4-4DD0-B51A-C5C22CA6FBBD}" dt="2025-02-27T02:23:04.883" v="11466" actId="1076"/>
          <ac:grpSpMkLst>
            <pc:docMk/>
            <pc:sldMk cId="1229960369" sldId="369"/>
            <ac:grpSpMk id="22" creationId="{CDE54EFA-3C6A-3E4F-F200-293A74D7FCC7}"/>
          </ac:grpSpMkLst>
        </pc:grpChg>
        <pc:picChg chg="add mod">
          <ac:chgData name="Jennifer Warren" userId="d6262ac1-9721-4cf6-8c4d-0f5ffe315f2d" providerId="ADAL" clId="{30300E76-1CC4-4DD0-B51A-C5C22CA6FBBD}" dt="2025-02-27T02:22:51.229" v="11463" actId="164"/>
          <ac:picMkLst>
            <pc:docMk/>
            <pc:sldMk cId="1229960369" sldId="369"/>
            <ac:picMk id="8" creationId="{09016455-7531-3189-ED0F-098A0514A1E9}"/>
          </ac:picMkLst>
        </pc:picChg>
      </pc:sldChg>
      <pc:sldChg chg="modSp mod">
        <pc:chgData name="Jennifer Warren" userId="d6262ac1-9721-4cf6-8c4d-0f5ffe315f2d" providerId="ADAL" clId="{30300E76-1CC4-4DD0-B51A-C5C22CA6FBBD}" dt="2025-02-27T02:15:47.376" v="11342" actId="255"/>
        <pc:sldMkLst>
          <pc:docMk/>
          <pc:sldMk cId="370499069" sldId="370"/>
        </pc:sldMkLst>
        <pc:spChg chg="mod">
          <ac:chgData name="Jennifer Warren" userId="d6262ac1-9721-4cf6-8c4d-0f5ffe315f2d" providerId="ADAL" clId="{30300E76-1CC4-4DD0-B51A-C5C22CA6FBBD}" dt="2025-02-27T02:15:47.376" v="11342" actId="255"/>
          <ac:spMkLst>
            <pc:docMk/>
            <pc:sldMk cId="370499069" sldId="370"/>
            <ac:spMk id="7" creationId="{8C0AABB3-CF79-5579-C773-CF906B27C945}"/>
          </ac:spMkLst>
        </pc:spChg>
      </pc:sldChg>
      <pc:sldChg chg="add del">
        <pc:chgData name="Jennifer Warren" userId="d6262ac1-9721-4cf6-8c4d-0f5ffe315f2d" providerId="ADAL" clId="{30300E76-1CC4-4DD0-B51A-C5C22CA6FBBD}" dt="2025-02-27T02:13:44.214" v="11300"/>
        <pc:sldMkLst>
          <pc:docMk/>
          <pc:sldMk cId="1127688986" sldId="371"/>
        </pc:sldMkLst>
      </pc:sldChg>
      <pc:sldChg chg="addSp delSp modSp mod">
        <pc:chgData name="Jennifer Warren" userId="d6262ac1-9721-4cf6-8c4d-0f5ffe315f2d" providerId="ADAL" clId="{30300E76-1CC4-4DD0-B51A-C5C22CA6FBBD}" dt="2025-02-27T18:26:43.353" v="14446" actId="20577"/>
        <pc:sldMkLst>
          <pc:docMk/>
          <pc:sldMk cId="3353807760" sldId="371"/>
        </pc:sldMkLst>
        <pc:spChg chg="del">
          <ac:chgData name="Jennifer Warren" userId="d6262ac1-9721-4cf6-8c4d-0f5ffe315f2d" providerId="ADAL" clId="{30300E76-1CC4-4DD0-B51A-C5C22CA6FBBD}" dt="2025-02-27T02:26:18.319" v="11485" actId="478"/>
          <ac:spMkLst>
            <pc:docMk/>
            <pc:sldMk cId="3353807760" sldId="371"/>
            <ac:spMk id="7" creationId="{100DE17F-963D-99E0-9189-2DD0B91E3FA6}"/>
          </ac:spMkLst>
        </pc:spChg>
        <pc:spChg chg="mod">
          <ac:chgData name="Jennifer Warren" userId="d6262ac1-9721-4cf6-8c4d-0f5ffe315f2d" providerId="ADAL" clId="{30300E76-1CC4-4DD0-B51A-C5C22CA6FBBD}" dt="2025-02-27T02:26:14.328" v="11484" actId="1076"/>
          <ac:spMkLst>
            <pc:docMk/>
            <pc:sldMk cId="3353807760" sldId="371"/>
            <ac:spMk id="17" creationId="{6575B094-3A98-11CA-BBD7-D192D8F9D833}"/>
          </ac:spMkLst>
        </pc:spChg>
        <pc:graphicFrameChg chg="add mod modGraphic">
          <ac:chgData name="Jennifer Warren" userId="d6262ac1-9721-4cf6-8c4d-0f5ffe315f2d" providerId="ADAL" clId="{30300E76-1CC4-4DD0-B51A-C5C22CA6FBBD}" dt="2025-02-27T18:26:43.353" v="14446" actId="20577"/>
          <ac:graphicFrameMkLst>
            <pc:docMk/>
            <pc:sldMk cId="3353807760" sldId="371"/>
            <ac:graphicFrameMk id="6" creationId="{877A76FD-108F-EA62-CB61-ABA7806E2E3C}"/>
          </ac:graphicFrameMkLst>
        </pc:graphicFrameChg>
      </pc:sldChg>
      <pc:sldChg chg="delSp modSp mod">
        <pc:chgData name="Jennifer Warren" userId="d6262ac1-9721-4cf6-8c4d-0f5ffe315f2d" providerId="ADAL" clId="{30300E76-1CC4-4DD0-B51A-C5C22CA6FBBD}" dt="2025-02-27T03:03:31.928" v="11849" actId="255"/>
        <pc:sldMkLst>
          <pc:docMk/>
          <pc:sldMk cId="3516921880" sldId="372"/>
        </pc:sldMkLst>
        <pc:spChg chg="mod">
          <ac:chgData name="Jennifer Warren" userId="d6262ac1-9721-4cf6-8c4d-0f5ffe315f2d" providerId="ADAL" clId="{30300E76-1CC4-4DD0-B51A-C5C22CA6FBBD}" dt="2025-02-27T03:03:31.928" v="11849" actId="255"/>
          <ac:spMkLst>
            <pc:docMk/>
            <pc:sldMk cId="3516921880" sldId="372"/>
            <ac:spMk id="7" creationId="{02C7286C-F23E-40B6-A4D0-FE28CF0F0A42}"/>
          </ac:spMkLst>
        </pc:spChg>
        <pc:spChg chg="del">
          <ac:chgData name="Jennifer Warren" userId="d6262ac1-9721-4cf6-8c4d-0f5ffe315f2d" providerId="ADAL" clId="{30300E76-1CC4-4DD0-B51A-C5C22CA6FBBD}" dt="2025-02-27T02:51:54.955" v="11726" actId="478"/>
          <ac:spMkLst>
            <pc:docMk/>
            <pc:sldMk cId="3516921880" sldId="372"/>
            <ac:spMk id="9" creationId="{5F978577-84EB-4C33-4FF2-3B3B73DB4434}"/>
          </ac:spMkLst>
        </pc:spChg>
        <pc:spChg chg="mod">
          <ac:chgData name="Jennifer Warren" userId="d6262ac1-9721-4cf6-8c4d-0f5ffe315f2d" providerId="ADAL" clId="{30300E76-1CC4-4DD0-B51A-C5C22CA6FBBD}" dt="2025-02-27T02:51:46.669" v="11725" actId="1076"/>
          <ac:spMkLst>
            <pc:docMk/>
            <pc:sldMk cId="3516921880" sldId="372"/>
            <ac:spMk id="17" creationId="{7A7E683C-F357-F63C-1CA6-21DEAFDA4B8A}"/>
          </ac:spMkLst>
        </pc:spChg>
        <pc:grpChg chg="mod">
          <ac:chgData name="Jennifer Warren" userId="d6262ac1-9721-4cf6-8c4d-0f5ffe315f2d" providerId="ADAL" clId="{30300E76-1CC4-4DD0-B51A-C5C22CA6FBBD}" dt="2025-02-27T02:51:41.235" v="11724" actId="1076"/>
          <ac:grpSpMkLst>
            <pc:docMk/>
            <pc:sldMk cId="3516921880" sldId="372"/>
            <ac:grpSpMk id="13" creationId="{FED2EB00-4822-E901-135C-0B8D0A35C160}"/>
          </ac:grpSpMkLst>
        </pc:grpChg>
      </pc:sldChg>
      <pc:sldChg chg="modSp mod">
        <pc:chgData name="Jennifer Warren" userId="d6262ac1-9721-4cf6-8c4d-0f5ffe315f2d" providerId="ADAL" clId="{30300E76-1CC4-4DD0-B51A-C5C22CA6FBBD}" dt="2025-02-27T03:08:17.326" v="11897" actId="1076"/>
        <pc:sldMkLst>
          <pc:docMk/>
          <pc:sldMk cId="1788341842" sldId="373"/>
        </pc:sldMkLst>
        <pc:spChg chg="mod">
          <ac:chgData name="Jennifer Warren" userId="d6262ac1-9721-4cf6-8c4d-0f5ffe315f2d" providerId="ADAL" clId="{30300E76-1CC4-4DD0-B51A-C5C22CA6FBBD}" dt="2025-02-27T03:08:17.326" v="11897" actId="1076"/>
          <ac:spMkLst>
            <pc:docMk/>
            <pc:sldMk cId="1788341842" sldId="373"/>
            <ac:spMk id="7" creationId="{46082F82-6ADB-1685-EE90-998417853D3F}"/>
          </ac:spMkLst>
        </pc:spChg>
      </pc:sldChg>
      <pc:sldChg chg="modSp add del mod">
        <pc:chgData name="Jennifer Warren" userId="d6262ac1-9721-4cf6-8c4d-0f5ffe315f2d" providerId="ADAL" clId="{30300E76-1CC4-4DD0-B51A-C5C22CA6FBBD}" dt="2025-02-27T03:03:39.845" v="11850" actId="2696"/>
        <pc:sldMkLst>
          <pc:docMk/>
          <pc:sldMk cId="1845960886" sldId="373"/>
        </pc:sldMkLst>
        <pc:spChg chg="mod">
          <ac:chgData name="Jennifer Warren" userId="d6262ac1-9721-4cf6-8c4d-0f5ffe315f2d" providerId="ADAL" clId="{30300E76-1CC4-4DD0-B51A-C5C22CA6FBBD}" dt="2025-02-27T02:58:33.256" v="11824" actId="12"/>
          <ac:spMkLst>
            <pc:docMk/>
            <pc:sldMk cId="1845960886" sldId="373"/>
            <ac:spMk id="7" creationId="{C6754CCC-4E09-A490-BABA-DB9561F59B77}"/>
          </ac:spMkLst>
        </pc:spChg>
      </pc:sldChg>
      <pc:sldChg chg="new del">
        <pc:chgData name="Jennifer Warren" userId="d6262ac1-9721-4cf6-8c4d-0f5ffe315f2d" providerId="ADAL" clId="{30300E76-1CC4-4DD0-B51A-C5C22CA6FBBD}" dt="2025-02-27T03:09:16.158" v="11899" actId="47"/>
        <pc:sldMkLst>
          <pc:docMk/>
          <pc:sldMk cId="827834269" sldId="374"/>
        </pc:sldMkLst>
      </pc:sldChg>
      <pc:sldChg chg="modSp mod">
        <pc:chgData name="Jennifer Warren" userId="d6262ac1-9721-4cf6-8c4d-0f5ffe315f2d" providerId="ADAL" clId="{30300E76-1CC4-4DD0-B51A-C5C22CA6FBBD}" dt="2025-02-27T20:22:02.264" v="14878" actId="20577"/>
        <pc:sldMkLst>
          <pc:docMk/>
          <pc:sldMk cId="764923220" sldId="375"/>
        </pc:sldMkLst>
        <pc:spChg chg="mod">
          <ac:chgData name="Jennifer Warren" userId="d6262ac1-9721-4cf6-8c4d-0f5ffe315f2d" providerId="ADAL" clId="{30300E76-1CC4-4DD0-B51A-C5C22CA6FBBD}" dt="2025-02-27T20:22:02.264" v="14878" actId="20577"/>
          <ac:spMkLst>
            <pc:docMk/>
            <pc:sldMk cId="764923220" sldId="375"/>
            <ac:spMk id="6" creationId="{7DC37D61-ADB5-41AE-CE28-E5B820BB13FC}"/>
          </ac:spMkLst>
        </pc:spChg>
        <pc:spChg chg="mod">
          <ac:chgData name="Jennifer Warren" userId="d6262ac1-9721-4cf6-8c4d-0f5ffe315f2d" providerId="ADAL" clId="{30300E76-1CC4-4DD0-B51A-C5C22CA6FBBD}" dt="2025-02-27T03:12:07.674" v="11963" actId="1036"/>
          <ac:spMkLst>
            <pc:docMk/>
            <pc:sldMk cId="764923220" sldId="375"/>
            <ac:spMk id="17" creationId="{E4F1C4C3-D0E7-F8E2-AEB3-C456DF041C67}"/>
          </ac:spMkLst>
        </pc:spChg>
        <pc:grpChg chg="mod">
          <ac:chgData name="Jennifer Warren" userId="d6262ac1-9721-4cf6-8c4d-0f5ffe315f2d" providerId="ADAL" clId="{30300E76-1CC4-4DD0-B51A-C5C22CA6FBBD}" dt="2025-02-27T03:11:57.274" v="11952" actId="1076"/>
          <ac:grpSpMkLst>
            <pc:docMk/>
            <pc:sldMk cId="764923220" sldId="375"/>
            <ac:grpSpMk id="3" creationId="{474EC2E3-143A-E2ED-61CE-92F9CC2DDE27}"/>
          </ac:grpSpMkLst>
        </pc:grpChg>
        <pc:grpChg chg="mod">
          <ac:chgData name="Jennifer Warren" userId="d6262ac1-9721-4cf6-8c4d-0f5ffe315f2d" providerId="ADAL" clId="{30300E76-1CC4-4DD0-B51A-C5C22CA6FBBD}" dt="2025-02-27T03:12:03.809" v="11958" actId="1035"/>
          <ac:grpSpMkLst>
            <pc:docMk/>
            <pc:sldMk cId="764923220" sldId="375"/>
            <ac:grpSpMk id="13" creationId="{5019CCB4-4929-937F-BF33-2D64057C89B5}"/>
          </ac:grpSpMkLst>
        </pc:grpChg>
      </pc:sldChg>
      <pc:sldChg chg="addSp delSp modSp del mod">
        <pc:chgData name="Jennifer Warren" userId="d6262ac1-9721-4cf6-8c4d-0f5ffe315f2d" providerId="ADAL" clId="{30300E76-1CC4-4DD0-B51A-C5C22CA6FBBD}" dt="2025-02-27T22:45:14.044" v="19787" actId="2696"/>
        <pc:sldMkLst>
          <pc:docMk/>
          <pc:sldMk cId="4238363611" sldId="376"/>
        </pc:sldMkLst>
        <pc:spChg chg="del">
          <ac:chgData name="Jennifer Warren" userId="d6262ac1-9721-4cf6-8c4d-0f5ffe315f2d" providerId="ADAL" clId="{30300E76-1CC4-4DD0-B51A-C5C22CA6FBBD}" dt="2025-02-27T03:23:47.900" v="12437" actId="478"/>
          <ac:spMkLst>
            <pc:docMk/>
            <pc:sldMk cId="4238363611" sldId="376"/>
            <ac:spMk id="15" creationId="{E95A6D99-1167-592A-E2FA-16F28081B8FF}"/>
          </ac:spMkLst>
        </pc:spChg>
        <pc:spChg chg="mod">
          <ac:chgData name="Jennifer Warren" userId="d6262ac1-9721-4cf6-8c4d-0f5ffe315f2d" providerId="ADAL" clId="{30300E76-1CC4-4DD0-B51A-C5C22CA6FBBD}" dt="2025-02-27T03:24:48.011" v="12446" actId="13926"/>
          <ac:spMkLst>
            <pc:docMk/>
            <pc:sldMk cId="4238363611" sldId="376"/>
            <ac:spMk id="17" creationId="{5BEDB573-71DF-70ED-2AC6-697A7266DE50}"/>
          </ac:spMkLst>
        </pc:spChg>
        <pc:graphicFrameChg chg="add del mod">
          <ac:chgData name="Jennifer Warren" userId="d6262ac1-9721-4cf6-8c4d-0f5ffe315f2d" providerId="ADAL" clId="{30300E76-1CC4-4DD0-B51A-C5C22CA6FBBD}" dt="2025-02-27T03:32:22.473" v="12506"/>
          <ac:graphicFrameMkLst>
            <pc:docMk/>
            <pc:sldMk cId="4238363611" sldId="376"/>
            <ac:graphicFrameMk id="24" creationId="{AD848C33-082D-0C70-1E92-3CBAEC9590CC}"/>
          </ac:graphicFrameMkLst>
        </pc:graphicFrameChg>
      </pc:sldChg>
      <pc:sldChg chg="modSp mod">
        <pc:chgData name="Jennifer Warren" userId="d6262ac1-9721-4cf6-8c4d-0f5ffe315f2d" providerId="ADAL" clId="{30300E76-1CC4-4DD0-B51A-C5C22CA6FBBD}" dt="2025-02-27T21:42:43.133" v="17487" actId="20577"/>
        <pc:sldMkLst>
          <pc:docMk/>
          <pc:sldMk cId="17228473" sldId="377"/>
        </pc:sldMkLst>
        <pc:spChg chg="mod">
          <ac:chgData name="Jennifer Warren" userId="d6262ac1-9721-4cf6-8c4d-0f5ffe315f2d" providerId="ADAL" clId="{30300E76-1CC4-4DD0-B51A-C5C22CA6FBBD}" dt="2025-02-27T03:42:30.424" v="12531" actId="20577"/>
          <ac:spMkLst>
            <pc:docMk/>
            <pc:sldMk cId="17228473" sldId="377"/>
            <ac:spMk id="17" creationId="{ED89E380-056E-5915-921E-E8D7D9AE8571}"/>
          </ac:spMkLst>
        </pc:spChg>
        <pc:graphicFrameChg chg="mod modGraphic">
          <ac:chgData name="Jennifer Warren" userId="d6262ac1-9721-4cf6-8c4d-0f5ffe315f2d" providerId="ADAL" clId="{30300E76-1CC4-4DD0-B51A-C5C22CA6FBBD}" dt="2025-02-27T21:42:43.133" v="17487" actId="20577"/>
          <ac:graphicFrameMkLst>
            <pc:docMk/>
            <pc:sldMk cId="17228473" sldId="377"/>
            <ac:graphicFrameMk id="6" creationId="{07513EF2-CCD5-BBE5-7D5F-2114C5E518A2}"/>
          </ac:graphicFrameMkLst>
        </pc:graphicFrameChg>
      </pc:sldChg>
      <pc:sldChg chg="modSp mod">
        <pc:chgData name="Jennifer Warren" userId="d6262ac1-9721-4cf6-8c4d-0f5ffe315f2d" providerId="ADAL" clId="{30300E76-1CC4-4DD0-B51A-C5C22CA6FBBD}" dt="2025-02-27T22:05:08.430" v="18231" actId="20577"/>
        <pc:sldMkLst>
          <pc:docMk/>
          <pc:sldMk cId="1985680866" sldId="378"/>
        </pc:sldMkLst>
        <pc:graphicFrameChg chg="mod modGraphic">
          <ac:chgData name="Jennifer Warren" userId="d6262ac1-9721-4cf6-8c4d-0f5ffe315f2d" providerId="ADAL" clId="{30300E76-1CC4-4DD0-B51A-C5C22CA6FBBD}" dt="2025-02-27T22:05:08.430" v="18231" actId="20577"/>
          <ac:graphicFrameMkLst>
            <pc:docMk/>
            <pc:sldMk cId="1985680866" sldId="378"/>
            <ac:graphicFrameMk id="6" creationId="{2A6B7B69-6DF9-8B92-3C7E-852066047D46}"/>
          </ac:graphicFrameMkLst>
        </pc:graphicFrameChg>
      </pc:sldChg>
      <pc:sldChg chg="addSp delSp modSp add mod">
        <pc:chgData name="Jennifer Warren" userId="d6262ac1-9721-4cf6-8c4d-0f5ffe315f2d" providerId="ADAL" clId="{30300E76-1CC4-4DD0-B51A-C5C22CA6FBBD}" dt="2025-02-27T20:54:09.046" v="15817" actId="6549"/>
        <pc:sldMkLst>
          <pc:docMk/>
          <pc:sldMk cId="2903726238" sldId="379"/>
        </pc:sldMkLst>
        <pc:spChg chg="add mod">
          <ac:chgData name="Jennifer Warren" userId="d6262ac1-9721-4cf6-8c4d-0f5ffe315f2d" providerId="ADAL" clId="{30300E76-1CC4-4DD0-B51A-C5C22CA6FBBD}" dt="2025-02-27T20:54:09.046" v="15817" actId="6549"/>
          <ac:spMkLst>
            <pc:docMk/>
            <pc:sldMk cId="2903726238" sldId="379"/>
            <ac:spMk id="7" creationId="{11A62403-2606-1DAD-A019-D7B7018DF7C6}"/>
          </ac:spMkLst>
        </pc:spChg>
        <pc:spChg chg="mod">
          <ac:chgData name="Jennifer Warren" userId="d6262ac1-9721-4cf6-8c4d-0f5ffe315f2d" providerId="ADAL" clId="{30300E76-1CC4-4DD0-B51A-C5C22CA6FBBD}" dt="2025-02-27T03:58:56.342" v="13264" actId="20577"/>
          <ac:spMkLst>
            <pc:docMk/>
            <pc:sldMk cId="2903726238" sldId="379"/>
            <ac:spMk id="17" creationId="{033B3C69-C3E8-9A39-F229-DFEA0A585C33}"/>
          </ac:spMkLst>
        </pc:spChg>
        <pc:graphicFrameChg chg="del">
          <ac:chgData name="Jennifer Warren" userId="d6262ac1-9721-4cf6-8c4d-0f5ffe315f2d" providerId="ADAL" clId="{30300E76-1CC4-4DD0-B51A-C5C22CA6FBBD}" dt="2025-02-27T03:58:51.040" v="13251" actId="478"/>
          <ac:graphicFrameMkLst>
            <pc:docMk/>
            <pc:sldMk cId="2903726238" sldId="379"/>
            <ac:graphicFrameMk id="6" creationId="{CF60401E-50AF-3BFA-9397-1D3168C0AA53}"/>
          </ac:graphicFrameMkLst>
        </pc:graphicFrameChg>
      </pc:sldChg>
      <pc:sldChg chg="addSp delSp modSp add mod">
        <pc:chgData name="Jennifer Warren" userId="d6262ac1-9721-4cf6-8c4d-0f5ffe315f2d" providerId="ADAL" clId="{30300E76-1CC4-4DD0-B51A-C5C22CA6FBBD}" dt="2025-02-27T21:43:24.576" v="17505" actId="20577"/>
        <pc:sldMkLst>
          <pc:docMk/>
          <pc:sldMk cId="1146760832" sldId="380"/>
        </pc:sldMkLst>
        <pc:spChg chg="add mod">
          <ac:chgData name="Jennifer Warren" userId="d6262ac1-9721-4cf6-8c4d-0f5ffe315f2d" providerId="ADAL" clId="{30300E76-1CC4-4DD0-B51A-C5C22CA6FBBD}" dt="2025-02-27T21:43:24.576" v="17505" actId="20577"/>
          <ac:spMkLst>
            <pc:docMk/>
            <pc:sldMk cId="1146760832" sldId="380"/>
            <ac:spMk id="6" creationId="{3A0E9A47-9A14-6B7F-A88D-83DD268D6138}"/>
          </ac:spMkLst>
        </pc:spChg>
        <pc:spChg chg="add del mod">
          <ac:chgData name="Jennifer Warren" userId="d6262ac1-9721-4cf6-8c4d-0f5ffe315f2d" providerId="ADAL" clId="{30300E76-1CC4-4DD0-B51A-C5C22CA6FBBD}" dt="2025-02-27T21:03:51.861" v="16002" actId="478"/>
          <ac:spMkLst>
            <pc:docMk/>
            <pc:sldMk cId="1146760832" sldId="380"/>
            <ac:spMk id="7" creationId="{C58BEAF2-6E77-8DC9-12BF-51CF1D0A2797}"/>
          </ac:spMkLst>
        </pc:spChg>
        <pc:spChg chg="mod">
          <ac:chgData name="Jennifer Warren" userId="d6262ac1-9721-4cf6-8c4d-0f5ffe315f2d" providerId="ADAL" clId="{30300E76-1CC4-4DD0-B51A-C5C22CA6FBBD}" dt="2025-02-27T03:59:26.205" v="13306" actId="20577"/>
          <ac:spMkLst>
            <pc:docMk/>
            <pc:sldMk cId="1146760832" sldId="380"/>
            <ac:spMk id="17" creationId="{592A2018-2826-E8D2-317D-79F99EC15BC2}"/>
          </ac:spMkLst>
        </pc:spChg>
      </pc:sldChg>
      <pc:sldChg chg="addSp delSp modSp mod">
        <pc:chgData name="Jennifer Warren" userId="d6262ac1-9721-4cf6-8c4d-0f5ffe315f2d" providerId="ADAL" clId="{30300E76-1CC4-4DD0-B51A-C5C22CA6FBBD}" dt="2025-02-27T21:44:04.655" v="17531" actId="20577"/>
        <pc:sldMkLst>
          <pc:docMk/>
          <pc:sldMk cId="4263956662" sldId="381"/>
        </pc:sldMkLst>
        <pc:spChg chg="add del mod">
          <ac:chgData name="Jennifer Warren" userId="d6262ac1-9721-4cf6-8c4d-0f5ffe315f2d" providerId="ADAL" clId="{30300E76-1CC4-4DD0-B51A-C5C22CA6FBBD}" dt="2025-02-27T21:17:56.311" v="16586" actId="478"/>
          <ac:spMkLst>
            <pc:docMk/>
            <pc:sldMk cId="4263956662" sldId="381"/>
            <ac:spMk id="6" creationId="{AE32309D-421C-0C35-5734-393CEB8545E8}"/>
          </ac:spMkLst>
        </pc:spChg>
        <pc:spChg chg="add mod">
          <ac:chgData name="Jennifer Warren" userId="d6262ac1-9721-4cf6-8c4d-0f5ffe315f2d" providerId="ADAL" clId="{30300E76-1CC4-4DD0-B51A-C5C22CA6FBBD}" dt="2025-02-27T21:44:04.655" v="17531" actId="20577"/>
          <ac:spMkLst>
            <pc:docMk/>
            <pc:sldMk cId="4263956662" sldId="381"/>
            <ac:spMk id="7" creationId="{278AB53A-7EAB-04B7-E8F4-703A9658834E}"/>
          </ac:spMkLst>
        </pc:spChg>
        <pc:spChg chg="mod">
          <ac:chgData name="Jennifer Warren" userId="d6262ac1-9721-4cf6-8c4d-0f5ffe315f2d" providerId="ADAL" clId="{30300E76-1CC4-4DD0-B51A-C5C22CA6FBBD}" dt="2025-02-27T04:00:22.111" v="13332" actId="20577"/>
          <ac:spMkLst>
            <pc:docMk/>
            <pc:sldMk cId="4263956662" sldId="381"/>
            <ac:spMk id="17" creationId="{58F76BB4-297C-125A-B4B9-A298321F9F33}"/>
          </ac:spMkLst>
        </pc:spChg>
      </pc:sldChg>
      <pc:sldChg chg="addSp modSp add mod">
        <pc:chgData name="Jennifer Warren" userId="d6262ac1-9721-4cf6-8c4d-0f5ffe315f2d" providerId="ADAL" clId="{30300E76-1CC4-4DD0-B51A-C5C22CA6FBBD}" dt="2025-02-27T21:59:31.010" v="18091" actId="20577"/>
        <pc:sldMkLst>
          <pc:docMk/>
          <pc:sldMk cId="683945905" sldId="382"/>
        </pc:sldMkLst>
        <pc:spChg chg="add mod">
          <ac:chgData name="Jennifer Warren" userId="d6262ac1-9721-4cf6-8c4d-0f5ffe315f2d" providerId="ADAL" clId="{30300E76-1CC4-4DD0-B51A-C5C22CA6FBBD}" dt="2025-02-27T21:59:31.010" v="18091" actId="20577"/>
          <ac:spMkLst>
            <pc:docMk/>
            <pc:sldMk cId="683945905" sldId="382"/>
            <ac:spMk id="7" creationId="{6E8964BE-C29B-ABA8-3E19-ED15846094DF}"/>
          </ac:spMkLst>
        </pc:spChg>
        <pc:spChg chg="mod">
          <ac:chgData name="Jennifer Warren" userId="d6262ac1-9721-4cf6-8c4d-0f5ffe315f2d" providerId="ADAL" clId="{30300E76-1CC4-4DD0-B51A-C5C22CA6FBBD}" dt="2025-02-27T04:00:34.824" v="13350" actId="20577"/>
          <ac:spMkLst>
            <pc:docMk/>
            <pc:sldMk cId="683945905" sldId="382"/>
            <ac:spMk id="17" creationId="{994DAFEB-567D-AAE0-EC37-68C853133941}"/>
          </ac:spMkLst>
        </pc:spChg>
      </pc:sldChg>
      <pc:sldChg chg="addSp modSp add mod">
        <pc:chgData name="Jennifer Warren" userId="d6262ac1-9721-4cf6-8c4d-0f5ffe315f2d" providerId="ADAL" clId="{30300E76-1CC4-4DD0-B51A-C5C22CA6FBBD}" dt="2025-02-27T22:13:41.703" v="18516" actId="20577"/>
        <pc:sldMkLst>
          <pc:docMk/>
          <pc:sldMk cId="2161582719" sldId="383"/>
        </pc:sldMkLst>
        <pc:spChg chg="add mod">
          <ac:chgData name="Jennifer Warren" userId="d6262ac1-9721-4cf6-8c4d-0f5ffe315f2d" providerId="ADAL" clId="{30300E76-1CC4-4DD0-B51A-C5C22CA6FBBD}" dt="2025-02-27T22:13:41.703" v="18516" actId="20577"/>
          <ac:spMkLst>
            <pc:docMk/>
            <pc:sldMk cId="2161582719" sldId="383"/>
            <ac:spMk id="6" creationId="{305CCE9D-1FF0-38E8-D28F-B78420D1D486}"/>
          </ac:spMkLst>
        </pc:spChg>
        <pc:spChg chg="mod">
          <ac:chgData name="Jennifer Warren" userId="d6262ac1-9721-4cf6-8c4d-0f5ffe315f2d" providerId="ADAL" clId="{30300E76-1CC4-4DD0-B51A-C5C22CA6FBBD}" dt="2025-02-27T04:00:57.583" v="13371" actId="20577"/>
          <ac:spMkLst>
            <pc:docMk/>
            <pc:sldMk cId="2161582719" sldId="383"/>
            <ac:spMk id="17" creationId="{C81A9BBE-7092-0F6D-64F0-40F1C5CF029B}"/>
          </ac:spMkLst>
        </pc:spChg>
      </pc:sldChg>
      <pc:sldChg chg="addSp modSp add mod">
        <pc:chgData name="Jennifer Warren" userId="d6262ac1-9721-4cf6-8c4d-0f5ffe315f2d" providerId="ADAL" clId="{30300E76-1CC4-4DD0-B51A-C5C22CA6FBBD}" dt="2025-02-27T22:11:51.488" v="18465" actId="20577"/>
        <pc:sldMkLst>
          <pc:docMk/>
          <pc:sldMk cId="2199980181" sldId="384"/>
        </pc:sldMkLst>
        <pc:spChg chg="add mod">
          <ac:chgData name="Jennifer Warren" userId="d6262ac1-9721-4cf6-8c4d-0f5ffe315f2d" providerId="ADAL" clId="{30300E76-1CC4-4DD0-B51A-C5C22CA6FBBD}" dt="2025-02-27T22:11:51.488" v="18465" actId="20577"/>
          <ac:spMkLst>
            <pc:docMk/>
            <pc:sldMk cId="2199980181" sldId="384"/>
            <ac:spMk id="6" creationId="{50C404CB-BDD7-9560-2B9C-A9A70A6919E1}"/>
          </ac:spMkLst>
        </pc:spChg>
        <pc:spChg chg="mod">
          <ac:chgData name="Jennifer Warren" userId="d6262ac1-9721-4cf6-8c4d-0f5ffe315f2d" providerId="ADAL" clId="{30300E76-1CC4-4DD0-B51A-C5C22CA6FBBD}" dt="2025-02-27T04:00:49.101" v="13360" actId="20577"/>
          <ac:spMkLst>
            <pc:docMk/>
            <pc:sldMk cId="2199980181" sldId="384"/>
            <ac:spMk id="17" creationId="{AD600A63-D968-F15B-3715-FF0137C11099}"/>
          </ac:spMkLst>
        </pc:spChg>
      </pc:sldChg>
      <pc:sldChg chg="addSp modSp add mod">
        <pc:chgData name="Jennifer Warren" userId="d6262ac1-9721-4cf6-8c4d-0f5ffe315f2d" providerId="ADAL" clId="{30300E76-1CC4-4DD0-B51A-C5C22CA6FBBD}" dt="2025-02-27T21:59:10.780" v="18086" actId="20577"/>
        <pc:sldMkLst>
          <pc:docMk/>
          <pc:sldMk cId="1902517290" sldId="385"/>
        </pc:sldMkLst>
        <pc:spChg chg="add mod">
          <ac:chgData name="Jennifer Warren" userId="d6262ac1-9721-4cf6-8c4d-0f5ffe315f2d" providerId="ADAL" clId="{30300E76-1CC4-4DD0-B51A-C5C22CA6FBBD}" dt="2025-02-27T21:59:10.780" v="18086" actId="20577"/>
          <ac:spMkLst>
            <pc:docMk/>
            <pc:sldMk cId="1902517290" sldId="385"/>
            <ac:spMk id="6" creationId="{36DDD84E-E5F1-2539-8075-3AC4FE329B0C}"/>
          </ac:spMkLst>
        </pc:spChg>
        <pc:spChg chg="mod">
          <ac:chgData name="Jennifer Warren" userId="d6262ac1-9721-4cf6-8c4d-0f5ffe315f2d" providerId="ADAL" clId="{30300E76-1CC4-4DD0-B51A-C5C22CA6FBBD}" dt="2025-02-27T04:00:42.096" v="13356" actId="20577"/>
          <ac:spMkLst>
            <pc:docMk/>
            <pc:sldMk cId="1902517290" sldId="385"/>
            <ac:spMk id="17" creationId="{04853D28-C646-5FCF-1D4C-598A2D94E26B}"/>
          </ac:spMkLst>
        </pc:spChg>
      </pc:sldChg>
      <pc:sldChg chg="addSp modSp mod">
        <pc:chgData name="Jennifer Warren" userId="d6262ac1-9721-4cf6-8c4d-0f5ffe315f2d" providerId="ADAL" clId="{30300E76-1CC4-4DD0-B51A-C5C22CA6FBBD}" dt="2025-02-27T22:00:49.604" v="18133" actId="20577"/>
        <pc:sldMkLst>
          <pc:docMk/>
          <pc:sldMk cId="4165845645" sldId="386"/>
        </pc:sldMkLst>
        <pc:spChg chg="add mod">
          <ac:chgData name="Jennifer Warren" userId="d6262ac1-9721-4cf6-8c4d-0f5ffe315f2d" providerId="ADAL" clId="{30300E76-1CC4-4DD0-B51A-C5C22CA6FBBD}" dt="2025-02-27T22:00:49.604" v="18133" actId="20577"/>
          <ac:spMkLst>
            <pc:docMk/>
            <pc:sldMk cId="4165845645" sldId="386"/>
            <ac:spMk id="6" creationId="{1D0D6CD2-E580-A065-B32E-93D11E7D44EF}"/>
          </ac:spMkLst>
        </pc:spChg>
        <pc:spChg chg="mod">
          <ac:chgData name="Jennifer Warren" userId="d6262ac1-9721-4cf6-8c4d-0f5ffe315f2d" providerId="ADAL" clId="{30300E76-1CC4-4DD0-B51A-C5C22CA6FBBD}" dt="2025-02-27T04:01:32.566" v="13392" actId="20577"/>
          <ac:spMkLst>
            <pc:docMk/>
            <pc:sldMk cId="4165845645" sldId="386"/>
            <ac:spMk id="17" creationId="{00F4CA2E-6465-02BE-4C7A-D1BCCD67414B}"/>
          </ac:spMkLst>
        </pc:spChg>
      </pc:sldChg>
      <pc:sldChg chg="addSp modSp add mod">
        <pc:chgData name="Jennifer Warren" userId="d6262ac1-9721-4cf6-8c4d-0f5ffe315f2d" providerId="ADAL" clId="{30300E76-1CC4-4DD0-B51A-C5C22CA6FBBD}" dt="2025-02-27T22:18:43.779" v="18590" actId="6549"/>
        <pc:sldMkLst>
          <pc:docMk/>
          <pc:sldMk cId="4055665821" sldId="387"/>
        </pc:sldMkLst>
        <pc:spChg chg="add mod">
          <ac:chgData name="Jennifer Warren" userId="d6262ac1-9721-4cf6-8c4d-0f5ffe315f2d" providerId="ADAL" clId="{30300E76-1CC4-4DD0-B51A-C5C22CA6FBBD}" dt="2025-02-27T22:18:43.779" v="18590" actId="6549"/>
          <ac:spMkLst>
            <pc:docMk/>
            <pc:sldMk cId="4055665821" sldId="387"/>
            <ac:spMk id="6" creationId="{5C15DAB1-BC99-6CB9-1264-8BA3810FD949}"/>
          </ac:spMkLst>
        </pc:spChg>
        <pc:spChg chg="mod">
          <ac:chgData name="Jennifer Warren" userId="d6262ac1-9721-4cf6-8c4d-0f5ffe315f2d" providerId="ADAL" clId="{30300E76-1CC4-4DD0-B51A-C5C22CA6FBBD}" dt="2025-02-27T04:01:42.162" v="13413" actId="20577"/>
          <ac:spMkLst>
            <pc:docMk/>
            <pc:sldMk cId="4055665821" sldId="387"/>
            <ac:spMk id="17" creationId="{2092477E-5072-1E6B-87C3-6E054D2447B5}"/>
          </ac:spMkLst>
        </pc:spChg>
      </pc:sldChg>
      <pc:sldChg chg="addSp modSp add mod">
        <pc:chgData name="Jennifer Warren" userId="d6262ac1-9721-4cf6-8c4d-0f5ffe315f2d" providerId="ADAL" clId="{30300E76-1CC4-4DD0-B51A-C5C22CA6FBBD}" dt="2025-02-27T22:31:39.235" v="19046" actId="6549"/>
        <pc:sldMkLst>
          <pc:docMk/>
          <pc:sldMk cId="4117340768" sldId="388"/>
        </pc:sldMkLst>
        <pc:spChg chg="add mod">
          <ac:chgData name="Jennifer Warren" userId="d6262ac1-9721-4cf6-8c4d-0f5ffe315f2d" providerId="ADAL" clId="{30300E76-1CC4-4DD0-B51A-C5C22CA6FBBD}" dt="2025-02-27T22:31:39.235" v="19046" actId="6549"/>
          <ac:spMkLst>
            <pc:docMk/>
            <pc:sldMk cId="4117340768" sldId="388"/>
            <ac:spMk id="6" creationId="{E6F7E320-DD68-9CE6-B2B6-7552F2A592BC}"/>
          </ac:spMkLst>
        </pc:spChg>
        <pc:spChg chg="mod">
          <ac:chgData name="Jennifer Warren" userId="d6262ac1-9721-4cf6-8c4d-0f5ffe315f2d" providerId="ADAL" clId="{30300E76-1CC4-4DD0-B51A-C5C22CA6FBBD}" dt="2025-02-27T04:01:48.648" v="13416" actId="20577"/>
          <ac:spMkLst>
            <pc:docMk/>
            <pc:sldMk cId="4117340768" sldId="388"/>
            <ac:spMk id="17" creationId="{48F567E4-AAF7-9449-F49D-7EBFAE2A2C5E}"/>
          </ac:spMkLst>
        </pc:spChg>
      </pc:sldChg>
      <pc:sldChg chg="addSp modSp add mod">
        <pc:chgData name="Jennifer Warren" userId="d6262ac1-9721-4cf6-8c4d-0f5ffe315f2d" providerId="ADAL" clId="{30300E76-1CC4-4DD0-B51A-C5C22CA6FBBD}" dt="2025-02-27T22:44:58.512" v="19785" actId="20577"/>
        <pc:sldMkLst>
          <pc:docMk/>
          <pc:sldMk cId="57183935" sldId="389"/>
        </pc:sldMkLst>
        <pc:spChg chg="add mod">
          <ac:chgData name="Jennifer Warren" userId="d6262ac1-9721-4cf6-8c4d-0f5ffe315f2d" providerId="ADAL" clId="{30300E76-1CC4-4DD0-B51A-C5C22CA6FBBD}" dt="2025-02-27T22:44:58.512" v="19785" actId="20577"/>
          <ac:spMkLst>
            <pc:docMk/>
            <pc:sldMk cId="57183935" sldId="389"/>
            <ac:spMk id="6" creationId="{2760EC73-CB93-D12D-BA8F-0EBE7F7DFE6C}"/>
          </ac:spMkLst>
        </pc:spChg>
        <pc:spChg chg="mod">
          <ac:chgData name="Jennifer Warren" userId="d6262ac1-9721-4cf6-8c4d-0f5ffe315f2d" providerId="ADAL" clId="{30300E76-1CC4-4DD0-B51A-C5C22CA6FBBD}" dt="2025-02-27T04:02:03.491" v="13444" actId="20577"/>
          <ac:spMkLst>
            <pc:docMk/>
            <pc:sldMk cId="57183935" sldId="389"/>
            <ac:spMk id="17" creationId="{CE0651DA-2F41-94F7-AB68-68A476309822}"/>
          </ac:spMkLst>
        </pc:spChg>
      </pc:sldChg>
      <pc:sldChg chg="addSp modSp mod">
        <pc:chgData name="Jennifer Warren" userId="d6262ac1-9721-4cf6-8c4d-0f5ffe315f2d" providerId="ADAL" clId="{30300E76-1CC4-4DD0-B51A-C5C22CA6FBBD}" dt="2025-02-27T22:39:21.346" v="19322" actId="5793"/>
        <pc:sldMkLst>
          <pc:docMk/>
          <pc:sldMk cId="3746797233" sldId="390"/>
        </pc:sldMkLst>
        <pc:spChg chg="add mod">
          <ac:chgData name="Jennifer Warren" userId="d6262ac1-9721-4cf6-8c4d-0f5ffe315f2d" providerId="ADAL" clId="{30300E76-1CC4-4DD0-B51A-C5C22CA6FBBD}" dt="2025-02-27T22:39:21.346" v="19322" actId="5793"/>
          <ac:spMkLst>
            <pc:docMk/>
            <pc:sldMk cId="3746797233" sldId="390"/>
            <ac:spMk id="6" creationId="{675576DF-BA6B-509A-4E15-7684B4165042}"/>
          </ac:spMkLst>
        </pc:spChg>
        <pc:spChg chg="mod">
          <ac:chgData name="Jennifer Warren" userId="d6262ac1-9721-4cf6-8c4d-0f5ffe315f2d" providerId="ADAL" clId="{30300E76-1CC4-4DD0-B51A-C5C22CA6FBBD}" dt="2025-02-27T04:02:24.148" v="13470" actId="20577"/>
          <ac:spMkLst>
            <pc:docMk/>
            <pc:sldMk cId="3746797233" sldId="390"/>
            <ac:spMk id="17" creationId="{19906D37-D19A-F2DF-C8D4-48A02E40893A}"/>
          </ac:spMkLst>
        </pc:spChg>
      </pc:sldChg>
      <pc:sldChg chg="addSp modSp add mod">
        <pc:chgData name="Jennifer Warren" userId="d6262ac1-9721-4cf6-8c4d-0f5ffe315f2d" providerId="ADAL" clId="{30300E76-1CC4-4DD0-B51A-C5C22CA6FBBD}" dt="2025-02-27T22:40:21.142" v="19375" actId="20577"/>
        <pc:sldMkLst>
          <pc:docMk/>
          <pc:sldMk cId="543506309" sldId="391"/>
        </pc:sldMkLst>
        <pc:spChg chg="add mod">
          <ac:chgData name="Jennifer Warren" userId="d6262ac1-9721-4cf6-8c4d-0f5ffe315f2d" providerId="ADAL" clId="{30300E76-1CC4-4DD0-B51A-C5C22CA6FBBD}" dt="2025-02-27T22:40:21.142" v="19375" actId="20577"/>
          <ac:spMkLst>
            <pc:docMk/>
            <pc:sldMk cId="543506309" sldId="391"/>
            <ac:spMk id="6" creationId="{BA04C356-F168-A654-6073-1072061C3DA7}"/>
          </ac:spMkLst>
        </pc:spChg>
        <pc:spChg chg="mod">
          <ac:chgData name="Jennifer Warren" userId="d6262ac1-9721-4cf6-8c4d-0f5ffe315f2d" providerId="ADAL" clId="{30300E76-1CC4-4DD0-B51A-C5C22CA6FBBD}" dt="2025-02-27T04:02:34.023" v="13486" actId="20577"/>
          <ac:spMkLst>
            <pc:docMk/>
            <pc:sldMk cId="543506309" sldId="391"/>
            <ac:spMk id="17" creationId="{03DFB22E-1E9D-0CB0-5856-B99A9937D1A1}"/>
          </ac:spMkLst>
        </pc:spChg>
      </pc:sldChg>
      <pc:sldChg chg="addSp modSp mod">
        <pc:chgData name="Jennifer Warren" userId="d6262ac1-9721-4cf6-8c4d-0f5ffe315f2d" providerId="ADAL" clId="{30300E76-1CC4-4DD0-B51A-C5C22CA6FBBD}" dt="2025-02-27T22:45:36.422" v="19788" actId="313"/>
        <pc:sldMkLst>
          <pc:docMk/>
          <pc:sldMk cId="3482506495" sldId="392"/>
        </pc:sldMkLst>
        <pc:spChg chg="add mod">
          <ac:chgData name="Jennifer Warren" userId="d6262ac1-9721-4cf6-8c4d-0f5ffe315f2d" providerId="ADAL" clId="{30300E76-1CC4-4DD0-B51A-C5C22CA6FBBD}" dt="2025-02-27T22:45:36.422" v="19788" actId="313"/>
          <ac:spMkLst>
            <pc:docMk/>
            <pc:sldMk cId="3482506495" sldId="392"/>
            <ac:spMk id="6" creationId="{712D7998-EC67-8204-A79A-A607E2FC03ED}"/>
          </ac:spMkLst>
        </pc:spChg>
        <pc:spChg chg="mod">
          <ac:chgData name="Jennifer Warren" userId="d6262ac1-9721-4cf6-8c4d-0f5ffe315f2d" providerId="ADAL" clId="{30300E76-1CC4-4DD0-B51A-C5C22CA6FBBD}" dt="2025-02-27T04:02:43.499" v="13494" actId="20577"/>
          <ac:spMkLst>
            <pc:docMk/>
            <pc:sldMk cId="3482506495" sldId="392"/>
            <ac:spMk id="17" creationId="{DA6286C4-C757-9BD2-8037-9A493151DE19}"/>
          </ac:spMkLst>
        </pc:spChg>
      </pc:sldChg>
      <pc:sldChg chg="addSp modSp mod">
        <pc:chgData name="Jennifer Warren" userId="d6262ac1-9721-4cf6-8c4d-0f5ffe315f2d" providerId="ADAL" clId="{30300E76-1CC4-4DD0-B51A-C5C22CA6FBBD}" dt="2025-02-27T22:43:29.008" v="19713" actId="20577"/>
        <pc:sldMkLst>
          <pc:docMk/>
          <pc:sldMk cId="3753436054" sldId="393"/>
        </pc:sldMkLst>
        <pc:spChg chg="add mod">
          <ac:chgData name="Jennifer Warren" userId="d6262ac1-9721-4cf6-8c4d-0f5ffe315f2d" providerId="ADAL" clId="{30300E76-1CC4-4DD0-B51A-C5C22CA6FBBD}" dt="2025-02-27T22:43:29.008" v="19713" actId="20577"/>
          <ac:spMkLst>
            <pc:docMk/>
            <pc:sldMk cId="3753436054" sldId="393"/>
            <ac:spMk id="6" creationId="{ABD72EA9-CEE3-9670-D9CD-3595DF3E5FE4}"/>
          </ac:spMkLst>
        </pc:spChg>
        <pc:spChg chg="mod">
          <ac:chgData name="Jennifer Warren" userId="d6262ac1-9721-4cf6-8c4d-0f5ffe315f2d" providerId="ADAL" clId="{30300E76-1CC4-4DD0-B51A-C5C22CA6FBBD}" dt="2025-02-27T04:02:55.562" v="13501" actId="20577"/>
          <ac:spMkLst>
            <pc:docMk/>
            <pc:sldMk cId="3753436054" sldId="393"/>
            <ac:spMk id="17" creationId="{4C5CAC82-3AE6-A71E-4A89-A25CDAF17B7C}"/>
          </ac:spMkLst>
        </pc:spChg>
      </pc:sldChg>
      <pc:sldChg chg="addSp modSp mod">
        <pc:chgData name="Jennifer Warren" userId="d6262ac1-9721-4cf6-8c4d-0f5ffe315f2d" providerId="ADAL" clId="{30300E76-1CC4-4DD0-B51A-C5C22CA6FBBD}" dt="2025-02-27T22:44:25.531" v="19744" actId="20577"/>
        <pc:sldMkLst>
          <pc:docMk/>
          <pc:sldMk cId="1312800529" sldId="394"/>
        </pc:sldMkLst>
        <pc:spChg chg="add mod">
          <ac:chgData name="Jennifer Warren" userId="d6262ac1-9721-4cf6-8c4d-0f5ffe315f2d" providerId="ADAL" clId="{30300E76-1CC4-4DD0-B51A-C5C22CA6FBBD}" dt="2025-02-27T22:44:25.531" v="19744" actId="20577"/>
          <ac:spMkLst>
            <pc:docMk/>
            <pc:sldMk cId="1312800529" sldId="394"/>
            <ac:spMk id="6" creationId="{5AE229FA-3444-AB4E-30F4-40FD3FCE1251}"/>
          </ac:spMkLst>
        </pc:spChg>
        <pc:spChg chg="mod">
          <ac:chgData name="Jennifer Warren" userId="d6262ac1-9721-4cf6-8c4d-0f5ffe315f2d" providerId="ADAL" clId="{30300E76-1CC4-4DD0-B51A-C5C22CA6FBBD}" dt="2025-02-27T04:03:05.127" v="13508" actId="20577"/>
          <ac:spMkLst>
            <pc:docMk/>
            <pc:sldMk cId="1312800529" sldId="394"/>
            <ac:spMk id="17" creationId="{9CB76698-5D50-E23A-D2F0-0D80FCE3E35D}"/>
          </ac:spMkLst>
        </pc:spChg>
      </pc:sldChg>
      <pc:sldChg chg="delSp modSp mod">
        <pc:chgData name="Jennifer Warren" userId="d6262ac1-9721-4cf6-8c4d-0f5ffe315f2d" providerId="ADAL" clId="{30300E76-1CC4-4DD0-B51A-C5C22CA6FBBD}" dt="2025-02-27T17:40:57.709" v="14249" actId="1076"/>
        <pc:sldMkLst>
          <pc:docMk/>
          <pc:sldMk cId="3877211334" sldId="395"/>
        </pc:sldMkLst>
        <pc:spChg chg="del mod">
          <ac:chgData name="Jennifer Warren" userId="d6262ac1-9721-4cf6-8c4d-0f5ffe315f2d" providerId="ADAL" clId="{30300E76-1CC4-4DD0-B51A-C5C22CA6FBBD}" dt="2025-02-27T17:37:51.261" v="14188" actId="478"/>
          <ac:spMkLst>
            <pc:docMk/>
            <pc:sldMk cId="3877211334" sldId="395"/>
            <ac:spMk id="6" creationId="{091A35D3-C17A-140F-8677-02A46225112D}"/>
          </ac:spMkLst>
        </pc:spChg>
        <pc:spChg chg="mod">
          <ac:chgData name="Jennifer Warren" userId="d6262ac1-9721-4cf6-8c4d-0f5ffe315f2d" providerId="ADAL" clId="{30300E76-1CC4-4DD0-B51A-C5C22CA6FBBD}" dt="2025-02-27T17:40:57.709" v="14249" actId="1076"/>
          <ac:spMkLst>
            <pc:docMk/>
            <pc:sldMk cId="3877211334" sldId="395"/>
            <ac:spMk id="15" creationId="{E768036F-F239-3E0C-BD32-6231C3B0A40B}"/>
          </ac:spMkLst>
        </pc:spChg>
        <pc:graphicFrameChg chg="del">
          <ac:chgData name="Jennifer Warren" userId="d6262ac1-9721-4cf6-8c4d-0f5ffe315f2d" providerId="ADAL" clId="{30300E76-1CC4-4DD0-B51A-C5C22CA6FBBD}" dt="2025-02-27T17:37:43.722" v="14186" actId="478"/>
          <ac:graphicFrameMkLst>
            <pc:docMk/>
            <pc:sldMk cId="3877211334" sldId="395"/>
            <ac:graphicFrameMk id="8" creationId="{CF70DE9C-8D39-B7D6-3F0E-B10DEF4167CC}"/>
          </ac:graphicFrameMkLst>
        </pc:graphicFrameChg>
      </pc:sldChg>
      <pc:sldChg chg="modSp mod">
        <pc:chgData name="Jennifer Warren" userId="d6262ac1-9721-4cf6-8c4d-0f5ffe315f2d" providerId="ADAL" clId="{30300E76-1CC4-4DD0-B51A-C5C22CA6FBBD}" dt="2025-02-27T22:11:00.123" v="18395" actId="6549"/>
        <pc:sldMkLst>
          <pc:docMk/>
          <pc:sldMk cId="622401688" sldId="396"/>
        </pc:sldMkLst>
        <pc:spChg chg="mod">
          <ac:chgData name="Jennifer Warren" userId="d6262ac1-9721-4cf6-8c4d-0f5ffe315f2d" providerId="ADAL" clId="{30300E76-1CC4-4DD0-B51A-C5C22CA6FBBD}" dt="2025-02-27T22:11:00.123" v="18395" actId="6549"/>
          <ac:spMkLst>
            <pc:docMk/>
            <pc:sldMk cId="622401688" sldId="396"/>
            <ac:spMk id="6" creationId="{9B8FE323-5DB1-A578-ABD8-29C5BFF258DB}"/>
          </ac:spMkLst>
        </pc:spChg>
        <pc:spChg chg="mod">
          <ac:chgData name="Jennifer Warren" userId="d6262ac1-9721-4cf6-8c4d-0f5ffe315f2d" providerId="ADAL" clId="{30300E76-1CC4-4DD0-B51A-C5C22CA6FBBD}" dt="2025-02-27T22:06:37.342" v="18281" actId="20577"/>
          <ac:spMkLst>
            <pc:docMk/>
            <pc:sldMk cId="622401688" sldId="396"/>
            <ac:spMk id="17" creationId="{20A1CA1C-AA9E-5FDE-59B6-DEAE0D3157EB}"/>
          </ac:spMkLst>
        </pc:spChg>
      </pc:sldChg>
      <pc:sldChg chg="add del">
        <pc:chgData name="Jennifer Warren" userId="d6262ac1-9721-4cf6-8c4d-0f5ffe315f2d" providerId="ADAL" clId="{30300E76-1CC4-4DD0-B51A-C5C22CA6FBBD}" dt="2025-02-27T17:38:00.078" v="14191"/>
        <pc:sldMkLst>
          <pc:docMk/>
          <pc:sldMk cId="2078783384" sldId="396"/>
        </pc:sldMkLst>
      </pc:sldChg>
      <pc:sldChg chg="modSp mod">
        <pc:chgData name="Jennifer Warren" userId="d6262ac1-9721-4cf6-8c4d-0f5ffe315f2d" providerId="ADAL" clId="{30300E76-1CC4-4DD0-B51A-C5C22CA6FBBD}" dt="2025-02-27T22:09:40.587" v="18370" actId="20577"/>
        <pc:sldMkLst>
          <pc:docMk/>
          <pc:sldMk cId="739573056" sldId="397"/>
        </pc:sldMkLst>
        <pc:spChg chg="mod">
          <ac:chgData name="Jennifer Warren" userId="d6262ac1-9721-4cf6-8c4d-0f5ffe315f2d" providerId="ADAL" clId="{30300E76-1CC4-4DD0-B51A-C5C22CA6FBBD}" dt="2025-02-27T22:09:40.587" v="18370" actId="20577"/>
          <ac:spMkLst>
            <pc:docMk/>
            <pc:sldMk cId="739573056" sldId="397"/>
            <ac:spMk id="6" creationId="{C11E2437-C844-DA1D-EEBF-92E5CAFB5359}"/>
          </ac:spMkLst>
        </pc:spChg>
        <pc:spChg chg="mod">
          <ac:chgData name="Jennifer Warren" userId="d6262ac1-9721-4cf6-8c4d-0f5ffe315f2d" providerId="ADAL" clId="{30300E76-1CC4-4DD0-B51A-C5C22CA6FBBD}" dt="2025-02-27T22:06:49.697" v="18310" actId="20577"/>
          <ac:spMkLst>
            <pc:docMk/>
            <pc:sldMk cId="739573056" sldId="397"/>
            <ac:spMk id="17" creationId="{E48DB6E8-0DB7-3F89-4B71-D0BE4E4F6B65}"/>
          </ac:spMkLst>
        </pc:spChg>
      </pc:sldChg>
      <pc:sldChg chg="modSp mod">
        <pc:chgData name="Jennifer Warren" userId="d6262ac1-9721-4cf6-8c4d-0f5ffe315f2d" providerId="ADAL" clId="{30300E76-1CC4-4DD0-B51A-C5C22CA6FBBD}" dt="2025-02-27T22:52:16.634" v="19955" actId="20577"/>
        <pc:sldMkLst>
          <pc:docMk/>
          <pc:sldMk cId="2032016769" sldId="398"/>
        </pc:sldMkLst>
        <pc:spChg chg="mod">
          <ac:chgData name="Jennifer Warren" userId="d6262ac1-9721-4cf6-8c4d-0f5ffe315f2d" providerId="ADAL" clId="{30300E76-1CC4-4DD0-B51A-C5C22CA6FBBD}" dt="2025-02-27T22:52:16.634" v="19955" actId="20577"/>
          <ac:spMkLst>
            <pc:docMk/>
            <pc:sldMk cId="2032016769" sldId="398"/>
            <ac:spMk id="15" creationId="{DB6AEA67-A32D-B96D-0DDB-7EBC1BC2DF09}"/>
          </ac:spMkLst>
        </pc:spChg>
        <pc:spChg chg="mod">
          <ac:chgData name="Jennifer Warren" userId="d6262ac1-9721-4cf6-8c4d-0f5ffe315f2d" providerId="ADAL" clId="{30300E76-1CC4-4DD0-B51A-C5C22CA6FBBD}" dt="2025-02-27T22:50:08.262" v="19803" actId="20577"/>
          <ac:spMkLst>
            <pc:docMk/>
            <pc:sldMk cId="2032016769" sldId="398"/>
            <ac:spMk id="17" creationId="{A169ECE5-EED1-CB08-662C-9875A8F1F2B6}"/>
          </ac:spMkLst>
        </pc:spChg>
      </pc:sldChg>
      <pc:sldChg chg="modSp mod">
        <pc:chgData name="Jennifer Warren" userId="d6262ac1-9721-4cf6-8c4d-0f5ffe315f2d" providerId="ADAL" clId="{30300E76-1CC4-4DD0-B51A-C5C22CA6FBBD}" dt="2025-02-27T22:52:52.073" v="19973" actId="1076"/>
        <pc:sldMkLst>
          <pc:docMk/>
          <pc:sldMk cId="631147132" sldId="399"/>
        </pc:sldMkLst>
        <pc:spChg chg="mod">
          <ac:chgData name="Jennifer Warren" userId="d6262ac1-9721-4cf6-8c4d-0f5ffe315f2d" providerId="ADAL" clId="{30300E76-1CC4-4DD0-B51A-C5C22CA6FBBD}" dt="2025-02-27T22:52:52.073" v="19973" actId="1076"/>
          <ac:spMkLst>
            <pc:docMk/>
            <pc:sldMk cId="631147132" sldId="399"/>
            <ac:spMk id="7" creationId="{075C878F-2B85-9314-1A90-12C87E3EB0DC}"/>
          </ac:spMkLst>
        </pc:spChg>
        <pc:grpChg chg="mod">
          <ac:chgData name="Jennifer Warren" userId="d6262ac1-9721-4cf6-8c4d-0f5ffe315f2d" providerId="ADAL" clId="{30300E76-1CC4-4DD0-B51A-C5C22CA6FBBD}" dt="2025-02-27T22:52:42.266" v="19972" actId="1076"/>
          <ac:grpSpMkLst>
            <pc:docMk/>
            <pc:sldMk cId="631147132" sldId="399"/>
            <ac:grpSpMk id="3" creationId="{0A4D502C-BC18-0664-A495-C227E7917B59}"/>
          </ac:grpSpMkLst>
        </pc:grpChg>
      </pc:sldChg>
      <pc:sldMasterChg chg="del setBg delSldLayout modSldLayout">
        <pc:chgData name="Jennifer Warren" userId="d6262ac1-9721-4cf6-8c4d-0f5ffe315f2d" providerId="ADAL" clId="{30300E76-1CC4-4DD0-B51A-C5C22CA6FBBD}" dt="2025-02-27T22:45:07.584" v="19786" actId="2696"/>
        <pc:sldMasterMkLst>
          <pc:docMk/>
          <pc:sldMasterMk cId="0" sldId="2147483648"/>
        </pc:sldMasterMkLst>
        <pc:sldLayoutChg chg="del setBg">
          <pc:chgData name="Jennifer Warren" userId="d6262ac1-9721-4cf6-8c4d-0f5ffe315f2d" providerId="ADAL" clId="{30300E76-1CC4-4DD0-B51A-C5C22CA6FBBD}" dt="2025-02-27T22:45:07.584" v="19786" actId="2696"/>
          <pc:sldLayoutMkLst>
            <pc:docMk/>
            <pc:sldMasterMk cId="0" sldId="2147483648"/>
            <pc:sldLayoutMk cId="0" sldId="2147483649"/>
          </pc:sldLayoutMkLst>
        </pc:sldLayoutChg>
        <pc:sldLayoutChg chg="del setBg">
          <pc:chgData name="Jennifer Warren" userId="d6262ac1-9721-4cf6-8c4d-0f5ffe315f2d" providerId="ADAL" clId="{30300E76-1CC4-4DD0-B51A-C5C22CA6FBBD}" dt="2025-02-27T22:45:07.584" v="19786" actId="2696"/>
          <pc:sldLayoutMkLst>
            <pc:docMk/>
            <pc:sldMasterMk cId="0" sldId="2147483648"/>
            <pc:sldLayoutMk cId="0" sldId="2147483650"/>
          </pc:sldLayoutMkLst>
        </pc:sldLayoutChg>
        <pc:sldLayoutChg chg="del setBg">
          <pc:chgData name="Jennifer Warren" userId="d6262ac1-9721-4cf6-8c4d-0f5ffe315f2d" providerId="ADAL" clId="{30300E76-1CC4-4DD0-B51A-C5C22CA6FBBD}" dt="2025-02-27T22:45:07.584" v="19786" actId="2696"/>
          <pc:sldLayoutMkLst>
            <pc:docMk/>
            <pc:sldMasterMk cId="0" sldId="2147483648"/>
            <pc:sldLayoutMk cId="0" sldId="2147483651"/>
          </pc:sldLayoutMkLst>
        </pc:sldLayoutChg>
        <pc:sldLayoutChg chg="del setBg">
          <pc:chgData name="Jennifer Warren" userId="d6262ac1-9721-4cf6-8c4d-0f5ffe315f2d" providerId="ADAL" clId="{30300E76-1CC4-4DD0-B51A-C5C22CA6FBBD}" dt="2025-02-27T22:45:07.584" v="19786" actId="2696"/>
          <pc:sldLayoutMkLst>
            <pc:docMk/>
            <pc:sldMasterMk cId="0" sldId="2147483648"/>
            <pc:sldLayoutMk cId="0" sldId="2147483652"/>
          </pc:sldLayoutMkLst>
        </pc:sldLayoutChg>
        <pc:sldLayoutChg chg="del setBg">
          <pc:chgData name="Jennifer Warren" userId="d6262ac1-9721-4cf6-8c4d-0f5ffe315f2d" providerId="ADAL" clId="{30300E76-1CC4-4DD0-B51A-C5C22CA6FBBD}" dt="2025-02-27T22:45:07.584" v="19786" actId="2696"/>
          <pc:sldLayoutMkLst>
            <pc:docMk/>
            <pc:sldMasterMk cId="0" sldId="2147483648"/>
            <pc:sldLayoutMk cId="0" sldId="2147483653"/>
          </pc:sldLayoutMkLst>
        </pc:sldLayoutChg>
        <pc:sldLayoutChg chg="del setBg">
          <pc:chgData name="Jennifer Warren" userId="d6262ac1-9721-4cf6-8c4d-0f5ffe315f2d" providerId="ADAL" clId="{30300E76-1CC4-4DD0-B51A-C5C22CA6FBBD}" dt="2025-02-27T22:45:07.584" v="19786" actId="2696"/>
          <pc:sldLayoutMkLst>
            <pc:docMk/>
            <pc:sldMasterMk cId="0" sldId="2147483648"/>
            <pc:sldLayoutMk cId="0" sldId="2147483654"/>
          </pc:sldLayoutMkLst>
        </pc:sldLayoutChg>
        <pc:sldLayoutChg chg="del setBg">
          <pc:chgData name="Jennifer Warren" userId="d6262ac1-9721-4cf6-8c4d-0f5ffe315f2d" providerId="ADAL" clId="{30300E76-1CC4-4DD0-B51A-C5C22CA6FBBD}" dt="2025-02-27T22:45:07.584" v="19786" actId="2696"/>
          <pc:sldLayoutMkLst>
            <pc:docMk/>
            <pc:sldMasterMk cId="0" sldId="2147483648"/>
            <pc:sldLayoutMk cId="0" sldId="2147483655"/>
          </pc:sldLayoutMkLst>
        </pc:sldLayoutChg>
        <pc:sldLayoutChg chg="del setBg">
          <pc:chgData name="Jennifer Warren" userId="d6262ac1-9721-4cf6-8c4d-0f5ffe315f2d" providerId="ADAL" clId="{30300E76-1CC4-4DD0-B51A-C5C22CA6FBBD}" dt="2025-02-27T22:45:07.584" v="19786" actId="2696"/>
          <pc:sldLayoutMkLst>
            <pc:docMk/>
            <pc:sldMasterMk cId="0" sldId="2147483648"/>
            <pc:sldLayoutMk cId="0" sldId="2147483656"/>
          </pc:sldLayoutMkLst>
        </pc:sldLayoutChg>
        <pc:sldLayoutChg chg="del setBg">
          <pc:chgData name="Jennifer Warren" userId="d6262ac1-9721-4cf6-8c4d-0f5ffe315f2d" providerId="ADAL" clId="{30300E76-1CC4-4DD0-B51A-C5C22CA6FBBD}" dt="2025-02-27T22:45:07.584" v="19786" actId="2696"/>
          <pc:sldLayoutMkLst>
            <pc:docMk/>
            <pc:sldMasterMk cId="0" sldId="2147483648"/>
            <pc:sldLayoutMk cId="0" sldId="2147483657"/>
          </pc:sldLayoutMkLst>
        </pc:sldLayoutChg>
        <pc:sldLayoutChg chg="del setBg">
          <pc:chgData name="Jennifer Warren" userId="d6262ac1-9721-4cf6-8c4d-0f5ffe315f2d" providerId="ADAL" clId="{30300E76-1CC4-4DD0-B51A-C5C22CA6FBBD}" dt="2025-02-27T22:45:07.584" v="19786" actId="2696"/>
          <pc:sldLayoutMkLst>
            <pc:docMk/>
            <pc:sldMasterMk cId="0" sldId="2147483648"/>
            <pc:sldLayoutMk cId="0" sldId="2147483658"/>
          </pc:sldLayoutMkLst>
        </pc:sldLayoutChg>
        <pc:sldLayoutChg chg="del setBg">
          <pc:chgData name="Jennifer Warren" userId="d6262ac1-9721-4cf6-8c4d-0f5ffe315f2d" providerId="ADAL" clId="{30300E76-1CC4-4DD0-B51A-C5C22CA6FBBD}" dt="2025-02-27T22:45:07.584" v="19786" actId="2696"/>
          <pc:sldLayoutMkLst>
            <pc:docMk/>
            <pc:sldMasterMk cId="0" sldId="2147483648"/>
            <pc:sldLayoutMk cId="0" sldId="2147483659"/>
          </pc:sldLayoutMkLst>
        </pc:sldLayoutChg>
      </pc:sldMasterChg>
    </pc:docChg>
  </pc:docChgLst>
  <pc:docChgLst>
    <pc:chgData name="Tom Gray" userId="S::tgray@lunenburgma.gov::cf214db8-8b8d-420d-9186-a82ee03529a9" providerId="AD" clId="Web-{72A25B06-FE77-55BA-7BEF-130642B640D6}"/>
    <pc:docChg chg="modSld">
      <pc:chgData name="Tom Gray" userId="S::tgray@lunenburgma.gov::cf214db8-8b8d-420d-9186-a82ee03529a9" providerId="AD" clId="Web-{72A25B06-FE77-55BA-7BEF-130642B640D6}" dt="2025-02-28T02:50:23.414" v="1" actId="1076"/>
      <pc:docMkLst>
        <pc:docMk/>
      </pc:docMkLst>
      <pc:sldChg chg="modSp">
        <pc:chgData name="Tom Gray" userId="S::tgray@lunenburgma.gov::cf214db8-8b8d-420d-9186-a82ee03529a9" providerId="AD" clId="Web-{72A25B06-FE77-55BA-7BEF-130642B640D6}" dt="2025-02-28T02:50:23.414" v="1" actId="1076"/>
        <pc:sldMkLst>
          <pc:docMk/>
          <pc:sldMk cId="0" sldId="345"/>
        </pc:sldMkLst>
        <pc:grpChg chg="mod">
          <ac:chgData name="Tom Gray" userId="S::tgray@lunenburgma.gov::cf214db8-8b8d-420d-9186-a82ee03529a9" providerId="AD" clId="Web-{72A25B06-FE77-55BA-7BEF-130642B640D6}" dt="2025-02-28T02:50:23.414" v="1" actId="1076"/>
          <ac:grpSpMkLst>
            <pc:docMk/>
            <pc:sldMk cId="0" sldId="345"/>
            <ac:grpSpMk id="3" creationId="{00000000-0000-0000-0000-000000000000}"/>
          </ac:grpSpMkLst>
        </pc:grpChg>
      </pc:sldChg>
    </pc:docChg>
  </pc:docChgLst>
  <pc:docChgLst>
    <pc:chgData name="Tom Gray" userId="S::tgray@lunenburgma.gov::cf214db8-8b8d-420d-9186-a82ee03529a9" providerId="AD" clId="Web-{5E1E239F-9F6F-6267-D1ED-75DD68600377}"/>
    <pc:docChg chg="modSld">
      <pc:chgData name="Tom Gray" userId="S::tgray@lunenburgma.gov::cf214db8-8b8d-420d-9186-a82ee03529a9" providerId="AD" clId="Web-{5E1E239F-9F6F-6267-D1ED-75DD68600377}" dt="2025-02-28T02:17:33.744" v="0" actId="1076"/>
      <pc:docMkLst>
        <pc:docMk/>
      </pc:docMkLst>
      <pc:sldChg chg="modSp">
        <pc:chgData name="Tom Gray" userId="S::tgray@lunenburgma.gov::cf214db8-8b8d-420d-9186-a82ee03529a9" providerId="AD" clId="Web-{5E1E239F-9F6F-6267-D1ED-75DD68600377}" dt="2025-02-28T02:17:33.744" v="0" actId="1076"/>
        <pc:sldMkLst>
          <pc:docMk/>
          <pc:sldMk cId="17228473" sldId="377"/>
        </pc:sldMkLst>
        <pc:graphicFrameChg chg="mod">
          <ac:chgData name="Tom Gray" userId="S::tgray@lunenburgma.gov::cf214db8-8b8d-420d-9186-a82ee03529a9" providerId="AD" clId="Web-{5E1E239F-9F6F-6267-D1ED-75DD68600377}" dt="2025-02-28T02:17:33.744" v="0" actId="1076"/>
          <ac:graphicFrameMkLst>
            <pc:docMk/>
            <pc:sldMk cId="17228473" sldId="377"/>
            <ac:graphicFrameMk id="6" creationId="{07513EF2-CCD5-BBE5-7D5F-2114C5E518A2}"/>
          </ac:graphicFrameMkLst>
        </pc:graphicFrameChg>
      </pc:sldChg>
    </pc:docChg>
  </pc:docChgLst>
  <pc:docChgLst>
    <pc:chgData name="Jennifer Warren" userId="S::jwarren@lunenburgma.gov::d6262ac1-9721-4cf6-8c4d-0f5ffe315f2d" providerId="AD" clId="Web-{538FC543-C1CA-4211-7C51-EC0B65E1D9AB}"/>
    <pc:docChg chg="addSld modSld">
      <pc:chgData name="Jennifer Warren" userId="S::jwarren@lunenburgma.gov::d6262ac1-9721-4cf6-8c4d-0f5ffe315f2d" providerId="AD" clId="Web-{538FC543-C1CA-4211-7C51-EC0B65E1D9AB}" dt="2025-02-13T04:03:57.518" v="538" actId="1076"/>
      <pc:docMkLst>
        <pc:docMk/>
      </pc:docMkLst>
      <pc:sldChg chg="modSp">
        <pc:chgData name="Jennifer Warren" userId="S::jwarren@lunenburgma.gov::d6262ac1-9721-4cf6-8c4d-0f5ffe315f2d" providerId="AD" clId="Web-{538FC543-C1CA-4211-7C51-EC0B65E1D9AB}" dt="2025-02-13T03:48:49.502" v="182" actId="20577"/>
        <pc:sldMkLst>
          <pc:docMk/>
          <pc:sldMk cId="2705941854" sldId="258"/>
        </pc:sldMkLst>
      </pc:sldChg>
      <pc:sldChg chg="addSp delSp modSp">
        <pc:chgData name="Jennifer Warren" userId="S::jwarren@lunenburgma.gov::d6262ac1-9721-4cf6-8c4d-0f5ffe315f2d" providerId="AD" clId="Web-{538FC543-C1CA-4211-7C51-EC0B65E1D9AB}" dt="2025-02-13T04:03:57.518" v="538" actId="1076"/>
        <pc:sldMkLst>
          <pc:docMk/>
          <pc:sldMk cId="525335811" sldId="259"/>
        </pc:sldMkLst>
      </pc:sldChg>
      <pc:sldChg chg="addSp delSp modSp">
        <pc:chgData name="Jennifer Warren" userId="S::jwarren@lunenburgma.gov::d6262ac1-9721-4cf6-8c4d-0f5ffe315f2d" providerId="AD" clId="Web-{538FC543-C1CA-4211-7C51-EC0B65E1D9AB}" dt="2025-02-13T03:07:18.844" v="3" actId="1076"/>
        <pc:sldMkLst>
          <pc:docMk/>
          <pc:sldMk cId="812895590" sldId="318"/>
        </pc:sldMkLst>
      </pc:sldChg>
      <pc:sldChg chg="addSp delSp modSp">
        <pc:chgData name="Jennifer Warren" userId="S::jwarren@lunenburgma.gov::d6262ac1-9721-4cf6-8c4d-0f5ffe315f2d" providerId="AD" clId="Web-{538FC543-C1CA-4211-7C51-EC0B65E1D9AB}" dt="2025-02-13T03:09:38.182" v="11" actId="1076"/>
        <pc:sldMkLst>
          <pc:docMk/>
          <pc:sldMk cId="141581082" sldId="321"/>
        </pc:sldMkLst>
      </pc:sldChg>
      <pc:sldChg chg="modSp add replId">
        <pc:chgData name="Jennifer Warren" userId="S::jwarren@lunenburgma.gov::d6262ac1-9721-4cf6-8c4d-0f5ffe315f2d" providerId="AD" clId="Web-{538FC543-C1CA-4211-7C51-EC0B65E1D9AB}" dt="2025-02-13T03:13:19.588" v="104" actId="20577"/>
        <pc:sldMkLst>
          <pc:docMk/>
          <pc:sldMk cId="582291188" sldId="325"/>
        </pc:sldMkLst>
      </pc:sldChg>
      <pc:sldChg chg="addSp delSp modSp add replId">
        <pc:chgData name="Jennifer Warren" userId="S::jwarren@lunenburgma.gov::d6262ac1-9721-4cf6-8c4d-0f5ffe315f2d" providerId="AD" clId="Web-{538FC543-C1CA-4211-7C51-EC0B65E1D9AB}" dt="2025-02-13T03:16:08.709" v="130"/>
        <pc:sldMkLst>
          <pc:docMk/>
          <pc:sldMk cId="3158654049" sldId="326"/>
        </pc:sldMkLst>
      </pc:sldChg>
      <pc:sldChg chg="delSp modSp add replId">
        <pc:chgData name="Jennifer Warren" userId="S::jwarren@lunenburgma.gov::d6262ac1-9721-4cf6-8c4d-0f5ffe315f2d" providerId="AD" clId="Web-{538FC543-C1CA-4211-7C51-EC0B65E1D9AB}" dt="2025-02-13T03:15:12.267" v="123"/>
        <pc:sldMkLst>
          <pc:docMk/>
          <pc:sldMk cId="2197457421" sldId="327"/>
        </pc:sldMkLst>
      </pc:sldChg>
      <pc:sldChg chg="add replId">
        <pc:chgData name="Jennifer Warren" userId="S::jwarren@lunenburgma.gov::d6262ac1-9721-4cf6-8c4d-0f5ffe315f2d" providerId="AD" clId="Web-{538FC543-C1CA-4211-7C51-EC0B65E1D9AB}" dt="2025-02-13T03:15:10.986" v="122"/>
        <pc:sldMkLst>
          <pc:docMk/>
          <pc:sldMk cId="3049175457" sldId="328"/>
        </pc:sldMkLst>
      </pc:sldChg>
    </pc:docChg>
  </pc:docChgLst>
  <pc:docChgLst>
    <pc:chgData name="Tom Gray" userId="S::tgray@lunenburgma.gov::cf214db8-8b8d-420d-9186-a82ee03529a9" providerId="AD" clId="Web-{24C077A4-9B59-5925-8441-794B96B0F57B}"/>
    <pc:docChg chg="modSld">
      <pc:chgData name="Tom Gray" userId="S::tgray@lunenburgma.gov::cf214db8-8b8d-420d-9186-a82ee03529a9" providerId="AD" clId="Web-{24C077A4-9B59-5925-8441-794B96B0F57B}" dt="2025-02-28T03:45:57.966" v="0" actId="1076"/>
      <pc:docMkLst>
        <pc:docMk/>
      </pc:docMkLst>
      <pc:sldChg chg="modSp">
        <pc:chgData name="Tom Gray" userId="S::tgray@lunenburgma.gov::cf214db8-8b8d-420d-9186-a82ee03529a9" providerId="AD" clId="Web-{24C077A4-9B59-5925-8441-794B96B0F57B}" dt="2025-02-28T03:45:57.966" v="0" actId="1076"/>
        <pc:sldMkLst>
          <pc:docMk/>
          <pc:sldMk cId="3516921880" sldId="372"/>
        </pc:sldMkLst>
        <pc:grpChg chg="mod">
          <ac:chgData name="Tom Gray" userId="S::tgray@lunenburgma.gov::cf214db8-8b8d-420d-9186-a82ee03529a9" providerId="AD" clId="Web-{24C077A4-9B59-5925-8441-794B96B0F57B}" dt="2025-02-28T03:45:57.966" v="0" actId="1076"/>
          <ac:grpSpMkLst>
            <pc:docMk/>
            <pc:sldMk cId="3516921880" sldId="372"/>
            <ac:grpSpMk id="3" creationId="{EAC6FE0A-5645-1AB6-5546-F970BBB063A0}"/>
          </ac:grpSpMkLst>
        </pc:grpChg>
      </pc:sldChg>
    </pc:docChg>
  </pc:docChgLst>
  <pc:docChgLst>
    <pc:chgData clId="Web-{BEEFE79D-250B-C8C2-1327-86A497D3E87F}"/>
    <pc:docChg chg="modSld">
      <pc:chgData name="" userId="" providerId="" clId="Web-{BEEFE79D-250B-C8C2-1327-86A497D3E87F}" dt="2025-02-28T02:12:09.871" v="0" actId="1076"/>
      <pc:docMkLst>
        <pc:docMk/>
      </pc:docMkLst>
      <pc:sldChg chg="modSp">
        <pc:chgData name="" userId="" providerId="" clId="Web-{BEEFE79D-250B-C8C2-1327-86A497D3E87F}" dt="2025-02-28T02:12:09.871" v="0" actId="1076"/>
        <pc:sldMkLst>
          <pc:docMk/>
          <pc:sldMk cId="0" sldId="345"/>
        </pc:sldMkLst>
        <pc:grpChg chg="mod">
          <ac:chgData name="" userId="" providerId="" clId="Web-{BEEFE79D-250B-C8C2-1327-86A497D3E87F}" dt="2025-02-28T02:12:09.871" v="0" actId="1076"/>
          <ac:grpSpMkLst>
            <pc:docMk/>
            <pc:sldMk cId="0" sldId="345"/>
            <ac:grpSpMk id="3" creationId="{00000000-0000-0000-0000-000000000000}"/>
          </ac:grpSpMkLst>
        </pc:grpChg>
      </pc:sldChg>
    </pc:docChg>
  </pc:docChgLst>
  <pc:docChgLst>
    <pc:chgData name="Jennifer Warren" userId="S::jwarren@lunenburgma.gov::d6262ac1-9721-4cf6-8c4d-0f5ffe315f2d" providerId="AD" clId="Web-{FBB720E9-7130-4220-CBFF-8452ECA48FAB}"/>
    <pc:docChg chg="addSld delSld modSld">
      <pc:chgData name="Jennifer Warren" userId="S::jwarren@lunenburgma.gov::d6262ac1-9721-4cf6-8c4d-0f5ffe315f2d" providerId="AD" clId="Web-{FBB720E9-7130-4220-CBFF-8452ECA48FAB}" dt="2025-02-13T03:06:56.221" v="698" actId="14100"/>
      <pc:docMkLst>
        <pc:docMk/>
      </pc:docMkLst>
      <pc:sldChg chg="modSp">
        <pc:chgData name="Jennifer Warren" userId="S::jwarren@lunenburgma.gov::d6262ac1-9721-4cf6-8c4d-0f5ffe315f2d" providerId="AD" clId="Web-{FBB720E9-7130-4220-CBFF-8452ECA48FAB}" dt="2025-02-13T02:30:26.846" v="72"/>
        <pc:sldMkLst>
          <pc:docMk/>
          <pc:sldMk cId="0" sldId="256"/>
        </pc:sldMkLst>
      </pc:sldChg>
      <pc:sldChg chg="addSp delSp modSp">
        <pc:chgData name="Jennifer Warren" userId="S::jwarren@lunenburgma.gov::d6262ac1-9721-4cf6-8c4d-0f5ffe315f2d" providerId="AD" clId="Web-{FBB720E9-7130-4220-CBFF-8452ECA48FAB}" dt="2025-02-13T02:47:48.170" v="632" actId="20577"/>
        <pc:sldMkLst>
          <pc:docMk/>
          <pc:sldMk cId="677595741" sldId="257"/>
        </pc:sldMkLst>
      </pc:sldChg>
      <pc:sldChg chg="modSp">
        <pc:chgData name="Jennifer Warren" userId="S::jwarren@lunenburgma.gov::d6262ac1-9721-4cf6-8c4d-0f5ffe315f2d" providerId="AD" clId="Web-{FBB720E9-7130-4220-CBFF-8452ECA48FAB}" dt="2025-02-13T02:48:00.655" v="634" actId="20577"/>
        <pc:sldMkLst>
          <pc:docMk/>
          <pc:sldMk cId="2705941854" sldId="258"/>
        </pc:sldMkLst>
      </pc:sldChg>
      <pc:sldChg chg="del">
        <pc:chgData name="Jennifer Warren" userId="S::jwarren@lunenburgma.gov::d6262ac1-9721-4cf6-8c4d-0f5ffe315f2d" providerId="AD" clId="Web-{FBB720E9-7130-4220-CBFF-8452ECA48FAB}" dt="2025-02-13T02:48:29.625" v="635"/>
        <pc:sldMkLst>
          <pc:docMk/>
          <pc:sldMk cId="0" sldId="265"/>
        </pc:sldMkLst>
      </pc:sldChg>
      <pc:sldChg chg="del">
        <pc:chgData name="Jennifer Warren" userId="S::jwarren@lunenburgma.gov::d6262ac1-9721-4cf6-8c4d-0f5ffe315f2d" providerId="AD" clId="Web-{FBB720E9-7130-4220-CBFF-8452ECA48FAB}" dt="2025-02-13T02:48:30.953" v="636"/>
        <pc:sldMkLst>
          <pc:docMk/>
          <pc:sldMk cId="0" sldId="266"/>
        </pc:sldMkLst>
      </pc:sldChg>
      <pc:sldChg chg="del">
        <pc:chgData name="Jennifer Warren" userId="S::jwarren@lunenburgma.gov::d6262ac1-9721-4cf6-8c4d-0f5ffe315f2d" providerId="AD" clId="Web-{FBB720E9-7130-4220-CBFF-8452ECA48FAB}" dt="2025-02-13T02:48:32.156" v="637"/>
        <pc:sldMkLst>
          <pc:docMk/>
          <pc:sldMk cId="0" sldId="267"/>
        </pc:sldMkLst>
      </pc:sldChg>
      <pc:sldChg chg="del">
        <pc:chgData name="Jennifer Warren" userId="S::jwarren@lunenburgma.gov::d6262ac1-9721-4cf6-8c4d-0f5ffe315f2d" providerId="AD" clId="Web-{FBB720E9-7130-4220-CBFF-8452ECA48FAB}" dt="2025-02-13T02:48:33.484" v="638"/>
        <pc:sldMkLst>
          <pc:docMk/>
          <pc:sldMk cId="0" sldId="268"/>
        </pc:sldMkLst>
      </pc:sldChg>
      <pc:sldChg chg="del">
        <pc:chgData name="Jennifer Warren" userId="S::jwarren@lunenburgma.gov::d6262ac1-9721-4cf6-8c4d-0f5ffe315f2d" providerId="AD" clId="Web-{FBB720E9-7130-4220-CBFF-8452ECA48FAB}" dt="2025-02-13T02:48:34.906" v="639"/>
        <pc:sldMkLst>
          <pc:docMk/>
          <pc:sldMk cId="0" sldId="269"/>
        </pc:sldMkLst>
      </pc:sldChg>
      <pc:sldChg chg="del">
        <pc:chgData name="Jennifer Warren" userId="S::jwarren@lunenburgma.gov::d6262ac1-9721-4cf6-8c4d-0f5ffe315f2d" providerId="AD" clId="Web-{FBB720E9-7130-4220-CBFF-8452ECA48FAB}" dt="2025-02-13T02:48:35.922" v="640"/>
        <pc:sldMkLst>
          <pc:docMk/>
          <pc:sldMk cId="0" sldId="270"/>
        </pc:sldMkLst>
      </pc:sldChg>
      <pc:sldChg chg="del">
        <pc:chgData name="Jennifer Warren" userId="S::jwarren@lunenburgma.gov::d6262ac1-9721-4cf6-8c4d-0f5ffe315f2d" providerId="AD" clId="Web-{FBB720E9-7130-4220-CBFF-8452ECA48FAB}" dt="2025-02-13T02:48:36.969" v="641"/>
        <pc:sldMkLst>
          <pc:docMk/>
          <pc:sldMk cId="0" sldId="271"/>
        </pc:sldMkLst>
      </pc:sldChg>
      <pc:sldChg chg="del">
        <pc:chgData name="Jennifer Warren" userId="S::jwarren@lunenburgma.gov::d6262ac1-9721-4cf6-8c4d-0f5ffe315f2d" providerId="AD" clId="Web-{FBB720E9-7130-4220-CBFF-8452ECA48FAB}" dt="2025-02-13T02:48:37.891" v="642"/>
        <pc:sldMkLst>
          <pc:docMk/>
          <pc:sldMk cId="0" sldId="272"/>
        </pc:sldMkLst>
      </pc:sldChg>
      <pc:sldChg chg="del">
        <pc:chgData name="Jennifer Warren" userId="S::jwarren@lunenburgma.gov::d6262ac1-9721-4cf6-8c4d-0f5ffe315f2d" providerId="AD" clId="Web-{FBB720E9-7130-4220-CBFF-8452ECA48FAB}" dt="2025-02-13T02:48:38.813" v="643"/>
        <pc:sldMkLst>
          <pc:docMk/>
          <pc:sldMk cId="0" sldId="273"/>
        </pc:sldMkLst>
      </pc:sldChg>
      <pc:sldChg chg="del">
        <pc:chgData name="Jennifer Warren" userId="S::jwarren@lunenburgma.gov::d6262ac1-9721-4cf6-8c4d-0f5ffe315f2d" providerId="AD" clId="Web-{FBB720E9-7130-4220-CBFF-8452ECA48FAB}" dt="2025-02-13T02:48:40.063" v="644"/>
        <pc:sldMkLst>
          <pc:docMk/>
          <pc:sldMk cId="0" sldId="274"/>
        </pc:sldMkLst>
      </pc:sldChg>
      <pc:sldChg chg="del">
        <pc:chgData name="Jennifer Warren" userId="S::jwarren@lunenburgma.gov::d6262ac1-9721-4cf6-8c4d-0f5ffe315f2d" providerId="AD" clId="Web-{FBB720E9-7130-4220-CBFF-8452ECA48FAB}" dt="2025-02-13T02:48:40.922" v="645"/>
        <pc:sldMkLst>
          <pc:docMk/>
          <pc:sldMk cId="0" sldId="275"/>
        </pc:sldMkLst>
      </pc:sldChg>
      <pc:sldChg chg="del">
        <pc:chgData name="Jennifer Warren" userId="S::jwarren@lunenburgma.gov::d6262ac1-9721-4cf6-8c4d-0f5ffe315f2d" providerId="AD" clId="Web-{FBB720E9-7130-4220-CBFF-8452ECA48FAB}" dt="2025-02-13T02:48:41.813" v="646"/>
        <pc:sldMkLst>
          <pc:docMk/>
          <pc:sldMk cId="0" sldId="276"/>
        </pc:sldMkLst>
      </pc:sldChg>
      <pc:sldChg chg="del">
        <pc:chgData name="Jennifer Warren" userId="S::jwarren@lunenburgma.gov::d6262ac1-9721-4cf6-8c4d-0f5ffe315f2d" providerId="AD" clId="Web-{FBB720E9-7130-4220-CBFF-8452ECA48FAB}" dt="2025-02-13T02:48:42.719" v="647"/>
        <pc:sldMkLst>
          <pc:docMk/>
          <pc:sldMk cId="0" sldId="277"/>
        </pc:sldMkLst>
      </pc:sldChg>
      <pc:sldChg chg="del">
        <pc:chgData name="Jennifer Warren" userId="S::jwarren@lunenburgma.gov::d6262ac1-9721-4cf6-8c4d-0f5ffe315f2d" providerId="AD" clId="Web-{FBB720E9-7130-4220-CBFF-8452ECA48FAB}" dt="2025-02-13T02:48:43.828" v="648"/>
        <pc:sldMkLst>
          <pc:docMk/>
          <pc:sldMk cId="0" sldId="278"/>
        </pc:sldMkLst>
      </pc:sldChg>
      <pc:sldChg chg="del">
        <pc:chgData name="Jennifer Warren" userId="S::jwarren@lunenburgma.gov::d6262ac1-9721-4cf6-8c4d-0f5ffe315f2d" providerId="AD" clId="Web-{FBB720E9-7130-4220-CBFF-8452ECA48FAB}" dt="2025-02-13T02:48:44.672" v="649"/>
        <pc:sldMkLst>
          <pc:docMk/>
          <pc:sldMk cId="0" sldId="279"/>
        </pc:sldMkLst>
      </pc:sldChg>
      <pc:sldChg chg="del">
        <pc:chgData name="Jennifer Warren" userId="S::jwarren@lunenburgma.gov::d6262ac1-9721-4cf6-8c4d-0f5ffe315f2d" providerId="AD" clId="Web-{FBB720E9-7130-4220-CBFF-8452ECA48FAB}" dt="2025-02-13T02:48:45.344" v="650"/>
        <pc:sldMkLst>
          <pc:docMk/>
          <pc:sldMk cId="0" sldId="280"/>
        </pc:sldMkLst>
      </pc:sldChg>
      <pc:sldChg chg="del">
        <pc:chgData name="Jennifer Warren" userId="S::jwarren@lunenburgma.gov::d6262ac1-9721-4cf6-8c4d-0f5ffe315f2d" providerId="AD" clId="Web-{FBB720E9-7130-4220-CBFF-8452ECA48FAB}" dt="2025-02-13T02:48:46.204" v="651"/>
        <pc:sldMkLst>
          <pc:docMk/>
          <pc:sldMk cId="0" sldId="281"/>
        </pc:sldMkLst>
      </pc:sldChg>
      <pc:sldChg chg="del">
        <pc:chgData name="Jennifer Warren" userId="S::jwarren@lunenburgma.gov::d6262ac1-9721-4cf6-8c4d-0f5ffe315f2d" providerId="AD" clId="Web-{FBB720E9-7130-4220-CBFF-8452ECA48FAB}" dt="2025-02-13T02:48:47.063" v="652"/>
        <pc:sldMkLst>
          <pc:docMk/>
          <pc:sldMk cId="0" sldId="282"/>
        </pc:sldMkLst>
      </pc:sldChg>
      <pc:sldChg chg="del">
        <pc:chgData name="Jennifer Warren" userId="S::jwarren@lunenburgma.gov::d6262ac1-9721-4cf6-8c4d-0f5ffe315f2d" providerId="AD" clId="Web-{FBB720E9-7130-4220-CBFF-8452ECA48FAB}" dt="2025-02-13T02:48:47.938" v="653"/>
        <pc:sldMkLst>
          <pc:docMk/>
          <pc:sldMk cId="0" sldId="283"/>
        </pc:sldMkLst>
      </pc:sldChg>
      <pc:sldChg chg="del">
        <pc:chgData name="Jennifer Warren" userId="S::jwarren@lunenburgma.gov::d6262ac1-9721-4cf6-8c4d-0f5ffe315f2d" providerId="AD" clId="Web-{FBB720E9-7130-4220-CBFF-8452ECA48FAB}" dt="2025-02-13T02:48:48.766" v="654"/>
        <pc:sldMkLst>
          <pc:docMk/>
          <pc:sldMk cId="0" sldId="284"/>
        </pc:sldMkLst>
      </pc:sldChg>
      <pc:sldChg chg="del">
        <pc:chgData name="Jennifer Warren" userId="S::jwarren@lunenburgma.gov::d6262ac1-9721-4cf6-8c4d-0f5ffe315f2d" providerId="AD" clId="Web-{FBB720E9-7130-4220-CBFF-8452ECA48FAB}" dt="2025-02-13T02:48:49.657" v="655"/>
        <pc:sldMkLst>
          <pc:docMk/>
          <pc:sldMk cId="0" sldId="285"/>
        </pc:sldMkLst>
      </pc:sldChg>
      <pc:sldChg chg="del">
        <pc:chgData name="Jennifer Warren" userId="S::jwarren@lunenburgma.gov::d6262ac1-9721-4cf6-8c4d-0f5ffe315f2d" providerId="AD" clId="Web-{FBB720E9-7130-4220-CBFF-8452ECA48FAB}" dt="2025-02-13T02:48:50.641" v="656"/>
        <pc:sldMkLst>
          <pc:docMk/>
          <pc:sldMk cId="0" sldId="286"/>
        </pc:sldMkLst>
      </pc:sldChg>
      <pc:sldChg chg="del">
        <pc:chgData name="Jennifer Warren" userId="S::jwarren@lunenburgma.gov::d6262ac1-9721-4cf6-8c4d-0f5ffe315f2d" providerId="AD" clId="Web-{FBB720E9-7130-4220-CBFF-8452ECA48FAB}" dt="2025-02-13T02:48:51.579" v="657"/>
        <pc:sldMkLst>
          <pc:docMk/>
          <pc:sldMk cId="0" sldId="287"/>
        </pc:sldMkLst>
      </pc:sldChg>
      <pc:sldChg chg="del">
        <pc:chgData name="Jennifer Warren" userId="S::jwarren@lunenburgma.gov::d6262ac1-9721-4cf6-8c4d-0f5ffe315f2d" providerId="AD" clId="Web-{FBB720E9-7130-4220-CBFF-8452ECA48FAB}" dt="2025-02-13T02:48:52.454" v="658"/>
        <pc:sldMkLst>
          <pc:docMk/>
          <pc:sldMk cId="0" sldId="288"/>
        </pc:sldMkLst>
      </pc:sldChg>
      <pc:sldChg chg="del">
        <pc:chgData name="Jennifer Warren" userId="S::jwarren@lunenburgma.gov::d6262ac1-9721-4cf6-8c4d-0f5ffe315f2d" providerId="AD" clId="Web-{FBB720E9-7130-4220-CBFF-8452ECA48FAB}" dt="2025-02-13T02:48:53.141" v="659"/>
        <pc:sldMkLst>
          <pc:docMk/>
          <pc:sldMk cId="0" sldId="289"/>
        </pc:sldMkLst>
      </pc:sldChg>
      <pc:sldChg chg="del">
        <pc:chgData name="Jennifer Warren" userId="S::jwarren@lunenburgma.gov::d6262ac1-9721-4cf6-8c4d-0f5ffe315f2d" providerId="AD" clId="Web-{FBB720E9-7130-4220-CBFF-8452ECA48FAB}" dt="2025-02-13T02:48:53.954" v="660"/>
        <pc:sldMkLst>
          <pc:docMk/>
          <pc:sldMk cId="0" sldId="290"/>
        </pc:sldMkLst>
      </pc:sldChg>
      <pc:sldChg chg="del">
        <pc:chgData name="Jennifer Warren" userId="S::jwarren@lunenburgma.gov::d6262ac1-9721-4cf6-8c4d-0f5ffe315f2d" providerId="AD" clId="Web-{FBB720E9-7130-4220-CBFF-8452ECA48FAB}" dt="2025-02-13T02:48:54.657" v="661"/>
        <pc:sldMkLst>
          <pc:docMk/>
          <pc:sldMk cId="0" sldId="291"/>
        </pc:sldMkLst>
      </pc:sldChg>
      <pc:sldChg chg="del">
        <pc:chgData name="Jennifer Warren" userId="S::jwarren@lunenburgma.gov::d6262ac1-9721-4cf6-8c4d-0f5ffe315f2d" providerId="AD" clId="Web-{FBB720E9-7130-4220-CBFF-8452ECA48FAB}" dt="2025-02-13T02:48:55.376" v="662"/>
        <pc:sldMkLst>
          <pc:docMk/>
          <pc:sldMk cId="0" sldId="292"/>
        </pc:sldMkLst>
      </pc:sldChg>
      <pc:sldChg chg="del">
        <pc:chgData name="Jennifer Warren" userId="S::jwarren@lunenburgma.gov::d6262ac1-9721-4cf6-8c4d-0f5ffe315f2d" providerId="AD" clId="Web-{FBB720E9-7130-4220-CBFF-8452ECA48FAB}" dt="2025-02-13T02:48:56.126" v="663"/>
        <pc:sldMkLst>
          <pc:docMk/>
          <pc:sldMk cId="0" sldId="293"/>
        </pc:sldMkLst>
      </pc:sldChg>
      <pc:sldChg chg="del">
        <pc:chgData name="Jennifer Warren" userId="S::jwarren@lunenburgma.gov::d6262ac1-9721-4cf6-8c4d-0f5ffe315f2d" providerId="AD" clId="Web-{FBB720E9-7130-4220-CBFF-8452ECA48FAB}" dt="2025-02-13T02:48:57.110" v="664"/>
        <pc:sldMkLst>
          <pc:docMk/>
          <pc:sldMk cId="0" sldId="294"/>
        </pc:sldMkLst>
      </pc:sldChg>
      <pc:sldChg chg="del">
        <pc:chgData name="Jennifer Warren" userId="S::jwarren@lunenburgma.gov::d6262ac1-9721-4cf6-8c4d-0f5ffe315f2d" providerId="AD" clId="Web-{FBB720E9-7130-4220-CBFF-8452ECA48FAB}" dt="2025-02-13T02:48:57.798" v="665"/>
        <pc:sldMkLst>
          <pc:docMk/>
          <pc:sldMk cId="0" sldId="295"/>
        </pc:sldMkLst>
      </pc:sldChg>
      <pc:sldChg chg="del">
        <pc:chgData name="Jennifer Warren" userId="S::jwarren@lunenburgma.gov::d6262ac1-9721-4cf6-8c4d-0f5ffe315f2d" providerId="AD" clId="Web-{FBB720E9-7130-4220-CBFF-8452ECA48FAB}" dt="2025-02-13T02:48:58.563" v="666"/>
        <pc:sldMkLst>
          <pc:docMk/>
          <pc:sldMk cId="0" sldId="296"/>
        </pc:sldMkLst>
      </pc:sldChg>
      <pc:sldChg chg="del">
        <pc:chgData name="Jennifer Warren" userId="S::jwarren@lunenburgma.gov::d6262ac1-9721-4cf6-8c4d-0f5ffe315f2d" providerId="AD" clId="Web-{FBB720E9-7130-4220-CBFF-8452ECA48FAB}" dt="2025-02-13T02:48:59.360" v="667"/>
        <pc:sldMkLst>
          <pc:docMk/>
          <pc:sldMk cId="0" sldId="297"/>
        </pc:sldMkLst>
      </pc:sldChg>
      <pc:sldChg chg="del">
        <pc:chgData name="Jennifer Warren" userId="S::jwarren@lunenburgma.gov::d6262ac1-9721-4cf6-8c4d-0f5ffe315f2d" providerId="AD" clId="Web-{FBB720E9-7130-4220-CBFF-8452ECA48FAB}" dt="2025-02-13T02:48:59.939" v="668"/>
        <pc:sldMkLst>
          <pc:docMk/>
          <pc:sldMk cId="0" sldId="298"/>
        </pc:sldMkLst>
      </pc:sldChg>
      <pc:sldChg chg="del">
        <pc:chgData name="Jennifer Warren" userId="S::jwarren@lunenburgma.gov::d6262ac1-9721-4cf6-8c4d-0f5ffe315f2d" providerId="AD" clId="Web-{FBB720E9-7130-4220-CBFF-8452ECA48FAB}" dt="2025-02-13T02:49:00.751" v="669"/>
        <pc:sldMkLst>
          <pc:docMk/>
          <pc:sldMk cId="0" sldId="299"/>
        </pc:sldMkLst>
      </pc:sldChg>
      <pc:sldChg chg="del">
        <pc:chgData name="Jennifer Warren" userId="S::jwarren@lunenburgma.gov::d6262ac1-9721-4cf6-8c4d-0f5ffe315f2d" providerId="AD" clId="Web-{FBB720E9-7130-4220-CBFF-8452ECA48FAB}" dt="2025-02-13T02:49:01.454" v="670"/>
        <pc:sldMkLst>
          <pc:docMk/>
          <pc:sldMk cId="0" sldId="300"/>
        </pc:sldMkLst>
      </pc:sldChg>
      <pc:sldChg chg="del">
        <pc:chgData name="Jennifer Warren" userId="S::jwarren@lunenburgma.gov::d6262ac1-9721-4cf6-8c4d-0f5ffe315f2d" providerId="AD" clId="Web-{FBB720E9-7130-4220-CBFF-8452ECA48FAB}" dt="2025-02-13T02:49:02.032" v="671"/>
        <pc:sldMkLst>
          <pc:docMk/>
          <pc:sldMk cId="0" sldId="301"/>
        </pc:sldMkLst>
      </pc:sldChg>
      <pc:sldChg chg="del">
        <pc:chgData name="Jennifer Warren" userId="S::jwarren@lunenburgma.gov::d6262ac1-9721-4cf6-8c4d-0f5ffe315f2d" providerId="AD" clId="Web-{FBB720E9-7130-4220-CBFF-8452ECA48FAB}" dt="2025-02-13T02:49:03.017" v="672"/>
        <pc:sldMkLst>
          <pc:docMk/>
          <pc:sldMk cId="0" sldId="302"/>
        </pc:sldMkLst>
      </pc:sldChg>
      <pc:sldChg chg="del">
        <pc:chgData name="Jennifer Warren" userId="S::jwarren@lunenburgma.gov::d6262ac1-9721-4cf6-8c4d-0f5ffe315f2d" providerId="AD" clId="Web-{FBB720E9-7130-4220-CBFF-8452ECA48FAB}" dt="2025-02-13T02:49:03.720" v="673"/>
        <pc:sldMkLst>
          <pc:docMk/>
          <pc:sldMk cId="0" sldId="303"/>
        </pc:sldMkLst>
      </pc:sldChg>
      <pc:sldChg chg="del">
        <pc:chgData name="Jennifer Warren" userId="S::jwarren@lunenburgma.gov::d6262ac1-9721-4cf6-8c4d-0f5ffe315f2d" providerId="AD" clId="Web-{FBB720E9-7130-4220-CBFF-8452ECA48FAB}" dt="2025-02-13T02:49:04.517" v="674"/>
        <pc:sldMkLst>
          <pc:docMk/>
          <pc:sldMk cId="0" sldId="304"/>
        </pc:sldMkLst>
      </pc:sldChg>
      <pc:sldChg chg="del">
        <pc:chgData name="Jennifer Warren" userId="S::jwarren@lunenburgma.gov::d6262ac1-9721-4cf6-8c4d-0f5ffe315f2d" providerId="AD" clId="Web-{FBB720E9-7130-4220-CBFF-8452ECA48FAB}" dt="2025-02-13T02:49:05.142" v="675"/>
        <pc:sldMkLst>
          <pc:docMk/>
          <pc:sldMk cId="0" sldId="305"/>
        </pc:sldMkLst>
      </pc:sldChg>
      <pc:sldChg chg="del">
        <pc:chgData name="Jennifer Warren" userId="S::jwarren@lunenburgma.gov::d6262ac1-9721-4cf6-8c4d-0f5ffe315f2d" providerId="AD" clId="Web-{FBB720E9-7130-4220-CBFF-8452ECA48FAB}" dt="2025-02-13T02:49:05.767" v="676"/>
        <pc:sldMkLst>
          <pc:docMk/>
          <pc:sldMk cId="0" sldId="306"/>
        </pc:sldMkLst>
      </pc:sldChg>
      <pc:sldChg chg="del">
        <pc:chgData name="Jennifer Warren" userId="S::jwarren@lunenburgma.gov::d6262ac1-9721-4cf6-8c4d-0f5ffe315f2d" providerId="AD" clId="Web-{FBB720E9-7130-4220-CBFF-8452ECA48FAB}" dt="2025-02-13T02:49:06.736" v="677"/>
        <pc:sldMkLst>
          <pc:docMk/>
          <pc:sldMk cId="0" sldId="307"/>
        </pc:sldMkLst>
      </pc:sldChg>
      <pc:sldChg chg="del">
        <pc:chgData name="Jennifer Warren" userId="S::jwarren@lunenburgma.gov::d6262ac1-9721-4cf6-8c4d-0f5ffe315f2d" providerId="AD" clId="Web-{FBB720E9-7130-4220-CBFF-8452ECA48FAB}" dt="2025-02-13T02:49:07.376" v="678"/>
        <pc:sldMkLst>
          <pc:docMk/>
          <pc:sldMk cId="0" sldId="308"/>
        </pc:sldMkLst>
      </pc:sldChg>
      <pc:sldChg chg="del">
        <pc:chgData name="Jennifer Warren" userId="S::jwarren@lunenburgma.gov::d6262ac1-9721-4cf6-8c4d-0f5ffe315f2d" providerId="AD" clId="Web-{FBB720E9-7130-4220-CBFF-8452ECA48FAB}" dt="2025-02-13T02:49:07.845" v="679"/>
        <pc:sldMkLst>
          <pc:docMk/>
          <pc:sldMk cId="0" sldId="309"/>
        </pc:sldMkLst>
      </pc:sldChg>
      <pc:sldChg chg="del">
        <pc:chgData name="Jennifer Warren" userId="S::jwarren@lunenburgma.gov::d6262ac1-9721-4cf6-8c4d-0f5ffe315f2d" providerId="AD" clId="Web-{FBB720E9-7130-4220-CBFF-8452ECA48FAB}" dt="2025-02-13T02:49:08.298" v="680"/>
        <pc:sldMkLst>
          <pc:docMk/>
          <pc:sldMk cId="0" sldId="310"/>
        </pc:sldMkLst>
      </pc:sldChg>
      <pc:sldChg chg="del">
        <pc:chgData name="Jennifer Warren" userId="S::jwarren@lunenburgma.gov::d6262ac1-9721-4cf6-8c4d-0f5ffe315f2d" providerId="AD" clId="Web-{FBB720E9-7130-4220-CBFF-8452ECA48FAB}" dt="2025-02-13T02:49:09.626" v="681"/>
        <pc:sldMkLst>
          <pc:docMk/>
          <pc:sldMk cId="0" sldId="311"/>
        </pc:sldMkLst>
      </pc:sldChg>
      <pc:sldChg chg="del">
        <pc:chgData name="Jennifer Warren" userId="S::jwarren@lunenburgma.gov::d6262ac1-9721-4cf6-8c4d-0f5ffe315f2d" providerId="AD" clId="Web-{FBB720E9-7130-4220-CBFF-8452ECA48FAB}" dt="2025-02-13T02:49:10.767" v="682"/>
        <pc:sldMkLst>
          <pc:docMk/>
          <pc:sldMk cId="0" sldId="312"/>
        </pc:sldMkLst>
      </pc:sldChg>
      <pc:sldChg chg="del">
        <pc:chgData name="Jennifer Warren" userId="S::jwarren@lunenburgma.gov::d6262ac1-9721-4cf6-8c4d-0f5ffe315f2d" providerId="AD" clId="Web-{FBB720E9-7130-4220-CBFF-8452ECA48FAB}" dt="2025-02-13T02:49:12.189" v="683"/>
        <pc:sldMkLst>
          <pc:docMk/>
          <pc:sldMk cId="0" sldId="313"/>
        </pc:sldMkLst>
      </pc:sldChg>
      <pc:sldChg chg="modSp">
        <pc:chgData name="Jennifer Warren" userId="S::jwarren@lunenburgma.gov::d6262ac1-9721-4cf6-8c4d-0f5ffe315f2d" providerId="AD" clId="Web-{FBB720E9-7130-4220-CBFF-8452ECA48FAB}" dt="2025-02-13T02:30:07.110" v="71"/>
        <pc:sldMkLst>
          <pc:docMk/>
          <pc:sldMk cId="159327682" sldId="315"/>
        </pc:sldMkLst>
      </pc:sldChg>
      <pc:sldChg chg="addSp delSp modSp add replId">
        <pc:chgData name="Jennifer Warren" userId="S::jwarren@lunenburgma.gov::d6262ac1-9721-4cf6-8c4d-0f5ffe315f2d" providerId="AD" clId="Web-{FBB720E9-7130-4220-CBFF-8452ECA48FAB}" dt="2025-02-13T02:39:36.071" v="443" actId="1076"/>
        <pc:sldMkLst>
          <pc:docMk/>
          <pc:sldMk cId="1781920523" sldId="316"/>
        </pc:sldMkLst>
      </pc:sldChg>
      <pc:sldChg chg="delSp modSp add replId">
        <pc:chgData name="Jennifer Warren" userId="S::jwarren@lunenburgma.gov::d6262ac1-9721-4cf6-8c4d-0f5ffe315f2d" providerId="AD" clId="Web-{FBB720E9-7130-4220-CBFF-8452ECA48FAB}" dt="2025-02-13T02:30:00.594" v="70"/>
        <pc:sldMkLst>
          <pc:docMk/>
          <pc:sldMk cId="938916077" sldId="317"/>
        </pc:sldMkLst>
      </pc:sldChg>
      <pc:sldChg chg="addSp delSp modSp add replId">
        <pc:chgData name="Jennifer Warren" userId="S::jwarren@lunenburgma.gov::d6262ac1-9721-4cf6-8c4d-0f5ffe315f2d" providerId="AD" clId="Web-{FBB720E9-7130-4220-CBFF-8452ECA48FAB}" dt="2025-02-13T03:06:56.221" v="698" actId="14100"/>
        <pc:sldMkLst>
          <pc:docMk/>
          <pc:sldMk cId="812895590" sldId="318"/>
        </pc:sldMkLst>
      </pc:sldChg>
      <pc:sldChg chg="modSp add replId">
        <pc:chgData name="Jennifer Warren" userId="S::jwarren@lunenburgma.gov::d6262ac1-9721-4cf6-8c4d-0f5ffe315f2d" providerId="AD" clId="Web-{FBB720E9-7130-4220-CBFF-8452ECA48FAB}" dt="2025-02-13T02:42:04.843" v="532" actId="20577"/>
        <pc:sldMkLst>
          <pc:docMk/>
          <pc:sldMk cId="3631624301" sldId="319"/>
        </pc:sldMkLst>
      </pc:sldChg>
      <pc:sldChg chg="modSp add replId">
        <pc:chgData name="Jennifer Warren" userId="S::jwarren@lunenburgma.gov::d6262ac1-9721-4cf6-8c4d-0f5ffe315f2d" providerId="AD" clId="Web-{FBB720E9-7130-4220-CBFF-8452ECA48FAB}" dt="2025-02-13T02:44:23.083" v="577" actId="20577"/>
        <pc:sldMkLst>
          <pc:docMk/>
          <pc:sldMk cId="3889651901" sldId="320"/>
        </pc:sldMkLst>
      </pc:sldChg>
      <pc:sldChg chg="modSp add replId">
        <pc:chgData name="Jennifer Warren" userId="S::jwarren@lunenburgma.gov::d6262ac1-9721-4cf6-8c4d-0f5ffe315f2d" providerId="AD" clId="Web-{FBB720E9-7130-4220-CBFF-8452ECA48FAB}" dt="2025-02-13T02:43:21.378" v="563" actId="20577"/>
        <pc:sldMkLst>
          <pc:docMk/>
          <pc:sldMk cId="141581082" sldId="321"/>
        </pc:sldMkLst>
      </pc:sldChg>
      <pc:sldChg chg="modSp add replId">
        <pc:chgData name="Jennifer Warren" userId="S::jwarren@lunenburgma.gov::d6262ac1-9721-4cf6-8c4d-0f5ffe315f2d" providerId="AD" clId="Web-{FBB720E9-7130-4220-CBFF-8452ECA48FAB}" dt="2025-02-13T02:45:22.117" v="592" actId="20577"/>
        <pc:sldMkLst>
          <pc:docMk/>
          <pc:sldMk cId="4085648264" sldId="322"/>
        </pc:sldMkLst>
      </pc:sldChg>
      <pc:sldChg chg="modSp add replId">
        <pc:chgData name="Jennifer Warren" userId="S::jwarren@lunenburgma.gov::d6262ac1-9721-4cf6-8c4d-0f5ffe315f2d" providerId="AD" clId="Web-{FBB720E9-7130-4220-CBFF-8452ECA48FAB}" dt="2025-02-13T02:47:24.060" v="628" actId="20577"/>
        <pc:sldMkLst>
          <pc:docMk/>
          <pc:sldMk cId="4095297581" sldId="323"/>
        </pc:sldMkLst>
      </pc:sldChg>
      <pc:sldChg chg="delSp add replId">
        <pc:chgData name="Jennifer Warren" userId="S::jwarren@lunenburgma.gov::d6262ac1-9721-4cf6-8c4d-0f5ffe315f2d" providerId="AD" clId="Web-{FBB720E9-7130-4220-CBFF-8452ECA48FAB}" dt="2025-02-13T03:00:24.483" v="687"/>
        <pc:sldMkLst>
          <pc:docMk/>
          <pc:sldMk cId="2229745" sldId="324"/>
        </pc:sldMkLst>
      </pc:sldChg>
    </pc:docChg>
  </pc:docChgLst>
  <pc:docChgLst>
    <pc:chgData name="Ana Lockwood" userId="S::alockwood@lunenburgma.gov::69099ac5-49fe-47d1-a7b9-ba07c8053236" providerId="AD" clId="Web-{04E52547-8958-31BB-037F-2BFDF1EEBE67}"/>
    <pc:docChg chg="modSld">
      <pc:chgData name="Ana Lockwood" userId="S::alockwood@lunenburgma.gov::69099ac5-49fe-47d1-a7b9-ba07c8053236" providerId="AD" clId="Web-{04E52547-8958-31BB-037F-2BFDF1EEBE67}" dt="2025-02-28T04:47:59.698" v="4" actId="1076"/>
      <pc:docMkLst>
        <pc:docMk/>
      </pc:docMkLst>
      <pc:sldChg chg="modSp">
        <pc:chgData name="Ana Lockwood" userId="S::alockwood@lunenburgma.gov::69099ac5-49fe-47d1-a7b9-ba07c8053236" providerId="AD" clId="Web-{04E52547-8958-31BB-037F-2BFDF1EEBE67}" dt="2025-02-28T04:13:12.114" v="0" actId="1076"/>
        <pc:sldMkLst>
          <pc:docMk/>
          <pc:sldMk cId="683945905" sldId="382"/>
        </pc:sldMkLst>
        <pc:spChg chg="mod">
          <ac:chgData name="Ana Lockwood" userId="S::alockwood@lunenburgma.gov::69099ac5-49fe-47d1-a7b9-ba07c8053236" providerId="AD" clId="Web-{04E52547-8958-31BB-037F-2BFDF1EEBE67}" dt="2025-02-28T04:13:12.114" v="0" actId="1076"/>
          <ac:spMkLst>
            <pc:docMk/>
            <pc:sldMk cId="683945905" sldId="382"/>
            <ac:spMk id="7" creationId="{6E8964BE-C29B-ABA8-3E19-ED15846094DF}"/>
          </ac:spMkLst>
        </pc:spChg>
      </pc:sldChg>
      <pc:sldChg chg="modSp">
        <pc:chgData name="Ana Lockwood" userId="S::alockwood@lunenburgma.gov::69099ac5-49fe-47d1-a7b9-ba07c8053236" providerId="AD" clId="Web-{04E52547-8958-31BB-037F-2BFDF1EEBE67}" dt="2025-02-28T04:23:14.054" v="2" actId="1076"/>
        <pc:sldMkLst>
          <pc:docMk/>
          <pc:sldMk cId="4117340768" sldId="388"/>
        </pc:sldMkLst>
        <pc:spChg chg="mod">
          <ac:chgData name="Ana Lockwood" userId="S::alockwood@lunenburgma.gov::69099ac5-49fe-47d1-a7b9-ba07c8053236" providerId="AD" clId="Web-{04E52547-8958-31BB-037F-2BFDF1EEBE67}" dt="2025-02-28T04:23:14.054" v="2" actId="1076"/>
          <ac:spMkLst>
            <pc:docMk/>
            <pc:sldMk cId="4117340768" sldId="388"/>
            <ac:spMk id="6" creationId="{E6F7E320-DD68-9CE6-B2B6-7552F2A592BC}"/>
          </ac:spMkLst>
        </pc:spChg>
        <pc:grpChg chg="mod">
          <ac:chgData name="Ana Lockwood" userId="S::alockwood@lunenburgma.gov::69099ac5-49fe-47d1-a7b9-ba07c8053236" providerId="AD" clId="Web-{04E52547-8958-31BB-037F-2BFDF1EEBE67}" dt="2025-02-28T04:17:16.179" v="1" actId="1076"/>
          <ac:grpSpMkLst>
            <pc:docMk/>
            <pc:sldMk cId="4117340768" sldId="388"/>
            <ac:grpSpMk id="3" creationId="{57C0952A-6F0D-CEE6-FB86-AE40EDD39037}"/>
          </ac:grpSpMkLst>
        </pc:grpChg>
      </pc:sldChg>
      <pc:sldChg chg="modSp">
        <pc:chgData name="Ana Lockwood" userId="S::alockwood@lunenburgma.gov::69099ac5-49fe-47d1-a7b9-ba07c8053236" providerId="AD" clId="Web-{04E52547-8958-31BB-037F-2BFDF1EEBE67}" dt="2025-02-28T04:46:08.683" v="3" actId="1076"/>
        <pc:sldMkLst>
          <pc:docMk/>
          <pc:sldMk cId="57183935" sldId="389"/>
        </pc:sldMkLst>
        <pc:grpChg chg="mod">
          <ac:chgData name="Ana Lockwood" userId="S::alockwood@lunenburgma.gov::69099ac5-49fe-47d1-a7b9-ba07c8053236" providerId="AD" clId="Web-{04E52547-8958-31BB-037F-2BFDF1EEBE67}" dt="2025-02-28T04:46:08.683" v="3" actId="1076"/>
          <ac:grpSpMkLst>
            <pc:docMk/>
            <pc:sldMk cId="57183935" sldId="389"/>
            <ac:grpSpMk id="3" creationId="{FDFCBA69-2A0E-79E4-FD71-15C32AFE5858}"/>
          </ac:grpSpMkLst>
        </pc:grpChg>
      </pc:sldChg>
      <pc:sldChg chg="modSp">
        <pc:chgData name="Ana Lockwood" userId="S::alockwood@lunenburgma.gov::69099ac5-49fe-47d1-a7b9-ba07c8053236" providerId="AD" clId="Web-{04E52547-8958-31BB-037F-2BFDF1EEBE67}" dt="2025-02-28T04:47:59.698" v="4" actId="1076"/>
        <pc:sldMkLst>
          <pc:docMk/>
          <pc:sldMk cId="3753436054" sldId="393"/>
        </pc:sldMkLst>
        <pc:grpChg chg="mod">
          <ac:chgData name="Ana Lockwood" userId="S::alockwood@lunenburgma.gov::69099ac5-49fe-47d1-a7b9-ba07c8053236" providerId="AD" clId="Web-{04E52547-8958-31BB-037F-2BFDF1EEBE67}" dt="2025-02-28T04:47:59.698" v="4" actId="1076"/>
          <ac:grpSpMkLst>
            <pc:docMk/>
            <pc:sldMk cId="3753436054" sldId="393"/>
            <ac:grpSpMk id="3" creationId="{0BE5A80D-0943-9CD4-3B54-D0EAF1EEC876}"/>
          </ac:grpSpMkLst>
        </pc:grpChg>
      </pc:sldChg>
    </pc:docChg>
  </pc:docChgLst>
  <pc:docChgLst>
    <pc:chgData name="Jay Simeone" userId="S::jsimeone@lunenburgma.gov::ddbe7d6d-5e9c-4b22-a37b-5926410c8ba4" providerId="AD" clId="Web-{1C64D82D-A7C4-71AC-D7DB-4570721B9A0C}"/>
    <pc:docChg chg="addSld modSld">
      <pc:chgData name="Jay Simeone" userId="S::jsimeone@lunenburgma.gov::ddbe7d6d-5e9c-4b22-a37b-5926410c8ba4" providerId="AD" clId="Web-{1C64D82D-A7C4-71AC-D7DB-4570721B9A0C}" dt="2025-02-28T04:56:42.871" v="2" actId="1076"/>
      <pc:docMkLst>
        <pc:docMk/>
      </pc:docMkLst>
      <pc:sldChg chg="modSp">
        <pc:chgData name="Jay Simeone" userId="S::jsimeone@lunenburgma.gov::ddbe7d6d-5e9c-4b22-a37b-5926410c8ba4" providerId="AD" clId="Web-{1C64D82D-A7C4-71AC-D7DB-4570721B9A0C}" dt="2025-02-28T04:56:42.871" v="2" actId="1076"/>
        <pc:sldMkLst>
          <pc:docMk/>
          <pc:sldMk cId="622401688" sldId="396"/>
        </pc:sldMkLst>
        <pc:grpChg chg="mod">
          <ac:chgData name="Jay Simeone" userId="S::jsimeone@lunenburgma.gov::ddbe7d6d-5e9c-4b22-a37b-5926410c8ba4" providerId="AD" clId="Web-{1C64D82D-A7C4-71AC-D7DB-4570721B9A0C}" dt="2025-02-28T04:56:42.871" v="2" actId="1076"/>
          <ac:grpSpMkLst>
            <pc:docMk/>
            <pc:sldMk cId="622401688" sldId="396"/>
            <ac:grpSpMk id="3" creationId="{93FFA8A0-C24A-215C-D9CD-44B250231842}"/>
          </ac:grpSpMkLst>
        </pc:grpChg>
      </pc:sldChg>
      <pc:sldChg chg="new">
        <pc:chgData name="Jay Simeone" userId="S::jsimeone@lunenburgma.gov::ddbe7d6d-5e9c-4b22-a37b-5926410c8ba4" providerId="AD" clId="Web-{1C64D82D-A7C4-71AC-D7DB-4570721B9A0C}" dt="2025-02-28T03:44:41.668" v="0"/>
        <pc:sldMkLst>
          <pc:docMk/>
          <pc:sldMk cId="1793814574" sldId="400"/>
        </pc:sldMkLst>
      </pc:sldChg>
    </pc:docChg>
  </pc:docChgLst>
  <pc:docChgLst>
    <pc:chgData name="Tom Gray" userId="S::tgray@lunenburgma.gov::cf214db8-8b8d-420d-9186-a82ee03529a9" providerId="AD" clId="Web-{B8F78544-D6D6-D3B4-8849-57113B8F7E27}"/>
    <pc:docChg chg="modSld">
      <pc:chgData name="Tom Gray" userId="S::tgray@lunenburgma.gov::cf214db8-8b8d-420d-9186-a82ee03529a9" providerId="AD" clId="Web-{B8F78544-D6D6-D3B4-8849-57113B8F7E27}" dt="2025-02-28T04:50:15.111" v="3" actId="1076"/>
      <pc:docMkLst>
        <pc:docMk/>
      </pc:docMkLst>
      <pc:sldChg chg="modSp">
        <pc:chgData name="Tom Gray" userId="S::tgray@lunenburgma.gov::cf214db8-8b8d-420d-9186-a82ee03529a9" providerId="AD" clId="Web-{B8F78544-D6D6-D3B4-8849-57113B8F7E27}" dt="2025-02-28T04:50:15.111" v="3" actId="1076"/>
        <pc:sldMkLst>
          <pc:docMk/>
          <pc:sldMk cId="0" sldId="345"/>
        </pc:sldMkLst>
        <pc:grpChg chg="mod">
          <ac:chgData name="Tom Gray" userId="S::tgray@lunenburgma.gov::cf214db8-8b8d-420d-9186-a82ee03529a9" providerId="AD" clId="Web-{B8F78544-D6D6-D3B4-8849-57113B8F7E27}" dt="2025-02-28T04:50:15.111" v="3" actId="1076"/>
          <ac:grpSpMkLst>
            <pc:docMk/>
            <pc:sldMk cId="0" sldId="345"/>
            <ac:grpSpMk id="3" creationId="{00000000-0000-0000-0000-000000000000}"/>
          </ac:grpSpMkLst>
        </pc:grpChg>
      </pc:sldChg>
    </pc:docChg>
  </pc:docChgLst>
  <pc:docChgLst>
    <pc:chgData name="Ana Lockwood" userId="S::alockwood@lunenburgma.gov::69099ac5-49fe-47d1-a7b9-ba07c8053236" providerId="AD" clId="Web-{5ACC544B-0917-B562-8BC8-595A17D9C75B}"/>
    <pc:docChg chg="modSld">
      <pc:chgData name="Ana Lockwood" userId="S::alockwood@lunenburgma.gov::69099ac5-49fe-47d1-a7b9-ba07c8053236" providerId="AD" clId="Web-{5ACC544B-0917-B562-8BC8-595A17D9C75B}" dt="2025-03-11T17:58:53.981" v="15" actId="1076"/>
      <pc:docMkLst>
        <pc:docMk/>
      </pc:docMkLst>
      <pc:sldChg chg="delSp modSp">
        <pc:chgData name="Ana Lockwood" userId="S::alockwood@lunenburgma.gov::69099ac5-49fe-47d1-a7b9-ba07c8053236" providerId="AD" clId="Web-{5ACC544B-0917-B562-8BC8-595A17D9C75B}" dt="2025-03-11T17:54:36.491" v="11"/>
        <pc:sldMkLst>
          <pc:docMk/>
          <pc:sldMk cId="3944710571" sldId="362"/>
        </pc:sldMkLst>
        <pc:spChg chg="del mod">
          <ac:chgData name="Ana Lockwood" userId="S::alockwood@lunenburgma.gov::69099ac5-49fe-47d1-a7b9-ba07c8053236" providerId="AD" clId="Web-{5ACC544B-0917-B562-8BC8-595A17D9C75B}" dt="2025-03-11T17:54:11.724" v="7"/>
          <ac:spMkLst>
            <pc:docMk/>
            <pc:sldMk cId="3944710571" sldId="362"/>
            <ac:spMk id="6" creationId="{52744173-9EDC-7F42-1DD3-640442CE24BD}"/>
          </ac:spMkLst>
        </pc:spChg>
        <pc:spChg chg="del mod">
          <ac:chgData name="Ana Lockwood" userId="S::alockwood@lunenburgma.gov::69099ac5-49fe-47d1-a7b9-ba07c8053236" providerId="AD" clId="Web-{5ACC544B-0917-B562-8BC8-595A17D9C75B}" dt="2025-03-11T17:54:36.491" v="11"/>
          <ac:spMkLst>
            <pc:docMk/>
            <pc:sldMk cId="3944710571" sldId="362"/>
            <ac:spMk id="7" creationId="{7B91A6CD-865B-D9F9-62F5-23F7D4F165B1}"/>
          </ac:spMkLst>
        </pc:spChg>
        <pc:grpChg chg="mod">
          <ac:chgData name="Ana Lockwood" userId="S::alockwood@lunenburgma.gov::69099ac5-49fe-47d1-a7b9-ba07c8053236" providerId="AD" clId="Web-{5ACC544B-0917-B562-8BC8-595A17D9C75B}" dt="2025-03-11T17:53:40.661" v="0" actId="1076"/>
          <ac:grpSpMkLst>
            <pc:docMk/>
            <pc:sldMk cId="3944710571" sldId="362"/>
            <ac:grpSpMk id="3" creationId="{853038DC-C179-A9C5-BD69-DE3DC0ACE044}"/>
          </ac:grpSpMkLst>
        </pc:grpChg>
      </pc:sldChg>
      <pc:sldChg chg="modSp">
        <pc:chgData name="Ana Lockwood" userId="S::alockwood@lunenburgma.gov::69099ac5-49fe-47d1-a7b9-ba07c8053236" providerId="AD" clId="Web-{5ACC544B-0917-B562-8BC8-595A17D9C75B}" dt="2025-03-11T17:57:44.338" v="12" actId="1076"/>
        <pc:sldMkLst>
          <pc:docMk/>
          <pc:sldMk cId="3516921880" sldId="372"/>
        </pc:sldMkLst>
        <pc:grpChg chg="mod">
          <ac:chgData name="Ana Lockwood" userId="S::alockwood@lunenburgma.gov::69099ac5-49fe-47d1-a7b9-ba07c8053236" providerId="AD" clId="Web-{5ACC544B-0917-B562-8BC8-595A17D9C75B}" dt="2025-03-11T17:57:44.338" v="12" actId="1076"/>
          <ac:grpSpMkLst>
            <pc:docMk/>
            <pc:sldMk cId="3516921880" sldId="372"/>
            <ac:grpSpMk id="3" creationId="{EAC6FE0A-5645-1AB6-5546-F970BBB063A0}"/>
          </ac:grpSpMkLst>
        </pc:grpChg>
      </pc:sldChg>
      <pc:sldChg chg="modSp">
        <pc:chgData name="Ana Lockwood" userId="S::alockwood@lunenburgma.gov::69099ac5-49fe-47d1-a7b9-ba07c8053236" providerId="AD" clId="Web-{5ACC544B-0917-B562-8BC8-595A17D9C75B}" dt="2025-03-11T17:58:53.981" v="15" actId="1076"/>
        <pc:sldMkLst>
          <pc:docMk/>
          <pc:sldMk cId="17228473" sldId="377"/>
        </pc:sldMkLst>
        <pc:graphicFrameChg chg="mod modGraphic">
          <ac:chgData name="Ana Lockwood" userId="S::alockwood@lunenburgma.gov::69099ac5-49fe-47d1-a7b9-ba07c8053236" providerId="AD" clId="Web-{5ACC544B-0917-B562-8BC8-595A17D9C75B}" dt="2025-03-11T17:58:53.981" v="15" actId="1076"/>
          <ac:graphicFrameMkLst>
            <pc:docMk/>
            <pc:sldMk cId="17228473" sldId="377"/>
            <ac:graphicFrameMk id="6" creationId="{07513EF2-CCD5-BBE5-7D5F-2114C5E518A2}"/>
          </ac:graphicFrameMkLst>
        </pc:graphicFrameChg>
      </pc:sldChg>
    </pc:docChg>
  </pc:docChgLst>
  <pc:docChgLst>
    <pc:chgData name="Mike Rupp" userId="S::mrupp@lunenburgma.gov::5a9ec4fc-cc0a-445e-aad7-4458927991c6" providerId="AD" clId="Web-{6D6DF246-9A8F-F41D-13F4-7FDCC5B8FE46}"/>
    <pc:docChg chg="modSld sldOrd">
      <pc:chgData name="Mike Rupp" userId="S::mrupp@lunenburgma.gov::5a9ec4fc-cc0a-445e-aad7-4458927991c6" providerId="AD" clId="Web-{6D6DF246-9A8F-F41D-13F4-7FDCC5B8FE46}" dt="2025-02-28T03:12:23.129" v="6" actId="1076"/>
      <pc:docMkLst>
        <pc:docMk/>
      </pc:docMkLst>
      <pc:sldChg chg="addSp modSp ord">
        <pc:chgData name="Mike Rupp" userId="S::mrupp@lunenburgma.gov::5a9ec4fc-cc0a-445e-aad7-4458927991c6" providerId="AD" clId="Web-{6D6DF246-9A8F-F41D-13F4-7FDCC5B8FE46}" dt="2025-02-28T03:11:45.003" v="5" actId="1076"/>
        <pc:sldMkLst>
          <pc:docMk/>
          <pc:sldMk cId="3944710571" sldId="362"/>
        </pc:sldMkLst>
        <pc:spChg chg="add mod">
          <ac:chgData name="Mike Rupp" userId="S::mrupp@lunenburgma.gov::5a9ec4fc-cc0a-445e-aad7-4458927991c6" providerId="AD" clId="Web-{6D6DF246-9A8F-F41D-13F4-7FDCC5B8FE46}" dt="2025-02-28T03:11:10.642" v="1"/>
          <ac:spMkLst>
            <pc:docMk/>
            <pc:sldMk cId="3944710571" sldId="362"/>
            <ac:spMk id="6" creationId="{52744173-9EDC-7F42-1DD3-640442CE24BD}"/>
          </ac:spMkLst>
        </pc:spChg>
        <pc:spChg chg="add mod">
          <ac:chgData name="Mike Rupp" userId="S::mrupp@lunenburgma.gov::5a9ec4fc-cc0a-445e-aad7-4458927991c6" providerId="AD" clId="Web-{6D6DF246-9A8F-F41D-13F4-7FDCC5B8FE46}" dt="2025-02-28T03:11:38.987" v="4"/>
          <ac:spMkLst>
            <pc:docMk/>
            <pc:sldMk cId="3944710571" sldId="362"/>
            <ac:spMk id="7" creationId="{7B91A6CD-865B-D9F9-62F5-23F7D4F165B1}"/>
          </ac:spMkLst>
        </pc:spChg>
        <pc:grpChg chg="mod">
          <ac:chgData name="Mike Rupp" userId="S::mrupp@lunenburgma.gov::5a9ec4fc-cc0a-445e-aad7-4458927991c6" providerId="AD" clId="Web-{6D6DF246-9A8F-F41D-13F4-7FDCC5B8FE46}" dt="2025-02-28T03:11:45.003" v="5" actId="1076"/>
          <ac:grpSpMkLst>
            <pc:docMk/>
            <pc:sldMk cId="3944710571" sldId="362"/>
            <ac:grpSpMk id="3" creationId="{853038DC-C179-A9C5-BD69-DE3DC0ACE044}"/>
          </ac:grpSpMkLst>
        </pc:grpChg>
      </pc:sldChg>
      <pc:sldChg chg="modSp">
        <pc:chgData name="Mike Rupp" userId="S::mrupp@lunenburgma.gov::5a9ec4fc-cc0a-445e-aad7-4458927991c6" providerId="AD" clId="Web-{6D6DF246-9A8F-F41D-13F4-7FDCC5B8FE46}" dt="2025-02-28T03:12:23.129" v="6" actId="1076"/>
        <pc:sldMkLst>
          <pc:docMk/>
          <pc:sldMk cId="4011838071" sldId="365"/>
        </pc:sldMkLst>
        <pc:grpChg chg="mod">
          <ac:chgData name="Mike Rupp" userId="S::mrupp@lunenburgma.gov::5a9ec4fc-cc0a-445e-aad7-4458927991c6" providerId="AD" clId="Web-{6D6DF246-9A8F-F41D-13F4-7FDCC5B8FE46}" dt="2025-02-28T03:12:23.129" v="6" actId="1076"/>
          <ac:grpSpMkLst>
            <pc:docMk/>
            <pc:sldMk cId="4011838071" sldId="365"/>
            <ac:grpSpMk id="3" creationId="{717FAC8D-EF01-EFB1-93F1-A2C710A8EACA}"/>
          </ac:grpSpMkLst>
        </pc:grpChg>
      </pc:sldChg>
    </pc:docChg>
  </pc:docChgLst>
  <pc:docChgLst>
    <pc:chgData name="Jennifer Warren" userId="d6262ac1-9721-4cf6-8c4d-0f5ffe315f2d" providerId="ADAL" clId="{D1E4D34A-F56E-4E33-AE3C-D0306044B7CE}"/>
    <pc:docChg chg="undo redo custSel addSld delSld modSld modMainMaster">
      <pc:chgData name="Jennifer Warren" userId="d6262ac1-9721-4cf6-8c4d-0f5ffe315f2d" providerId="ADAL" clId="{D1E4D34A-F56E-4E33-AE3C-D0306044B7CE}" dt="2025-02-25T04:01:18.083" v="656" actId="2696"/>
      <pc:docMkLst>
        <pc:docMk/>
      </pc:docMkLst>
      <pc:sldChg chg="addSp delSp mod setBg">
        <pc:chgData name="Jennifer Warren" userId="d6262ac1-9721-4cf6-8c4d-0f5ffe315f2d" providerId="ADAL" clId="{D1E4D34A-F56E-4E33-AE3C-D0306044B7CE}" dt="2025-02-25T02:33:55.694" v="25"/>
        <pc:sldMkLst>
          <pc:docMk/>
          <pc:sldMk cId="0" sldId="256"/>
        </pc:sldMkLst>
      </pc:sldChg>
      <pc:sldChg chg="addSp delSp modSp mod">
        <pc:chgData name="Jennifer Warren" userId="d6262ac1-9721-4cf6-8c4d-0f5ffe315f2d" providerId="ADAL" clId="{D1E4D34A-F56E-4E33-AE3C-D0306044B7CE}" dt="2025-02-25T03:18:34.151" v="369" actId="1076"/>
        <pc:sldMkLst>
          <pc:docMk/>
          <pc:sldMk cId="0" sldId="262"/>
        </pc:sldMkLst>
        <pc:spChg chg="mod topLvl">
          <ac:chgData name="Jennifer Warren" userId="d6262ac1-9721-4cf6-8c4d-0f5ffe315f2d" providerId="ADAL" clId="{D1E4D34A-F56E-4E33-AE3C-D0306044B7CE}" dt="2025-02-25T03:00:16.664" v="307" actId="478"/>
          <ac:spMkLst>
            <pc:docMk/>
            <pc:sldMk cId="0" sldId="262"/>
            <ac:spMk id="7" creationId="{00000000-0000-0000-0000-000000000000}"/>
          </ac:spMkLst>
        </pc:spChg>
        <pc:spChg chg="mod">
          <ac:chgData name="Jennifer Warren" userId="d6262ac1-9721-4cf6-8c4d-0f5ffe315f2d" providerId="ADAL" clId="{D1E4D34A-F56E-4E33-AE3C-D0306044B7CE}" dt="2025-02-25T02:58:57.439" v="73" actId="1076"/>
          <ac:spMkLst>
            <pc:docMk/>
            <pc:sldMk cId="0" sldId="262"/>
            <ac:spMk id="17" creationId="{00000000-0000-0000-0000-000000000000}"/>
          </ac:spMkLst>
        </pc:spChg>
        <pc:grpChg chg="mod">
          <ac:chgData name="Jennifer Warren" userId="d6262ac1-9721-4cf6-8c4d-0f5ffe315f2d" providerId="ADAL" clId="{D1E4D34A-F56E-4E33-AE3C-D0306044B7CE}" dt="2025-02-25T02:48:52.717" v="42" actId="1076"/>
          <ac:grpSpMkLst>
            <pc:docMk/>
            <pc:sldMk cId="0" sldId="262"/>
            <ac:grpSpMk id="3" creationId="{00000000-0000-0000-0000-000000000000}"/>
          </ac:grpSpMkLst>
        </pc:grpChg>
        <pc:grpChg chg="mod">
          <ac:chgData name="Jennifer Warren" userId="d6262ac1-9721-4cf6-8c4d-0f5ffe315f2d" providerId="ADAL" clId="{D1E4D34A-F56E-4E33-AE3C-D0306044B7CE}" dt="2025-02-25T02:49:11.294" v="45" actId="1076"/>
          <ac:grpSpMkLst>
            <pc:docMk/>
            <pc:sldMk cId="0" sldId="262"/>
            <ac:grpSpMk id="13" creationId="{00000000-0000-0000-0000-000000000000}"/>
          </ac:grpSpMkLst>
        </pc:grpChg>
        <pc:grpChg chg="mod">
          <ac:chgData name="Jennifer Warren" userId="d6262ac1-9721-4cf6-8c4d-0f5ffe315f2d" providerId="ADAL" clId="{D1E4D34A-F56E-4E33-AE3C-D0306044B7CE}" dt="2025-02-25T02:58:45.571" v="70" actId="1076"/>
          <ac:grpSpMkLst>
            <pc:docMk/>
            <pc:sldMk cId="0" sldId="262"/>
            <ac:grpSpMk id="15" creationId="{00000000-0000-0000-0000-000000000000}"/>
          </ac:grpSpMkLst>
        </pc:grpChg>
        <pc:graphicFrameChg chg="add mod modGraphic">
          <ac:chgData name="Jennifer Warren" userId="d6262ac1-9721-4cf6-8c4d-0f5ffe315f2d" providerId="ADAL" clId="{D1E4D34A-F56E-4E33-AE3C-D0306044B7CE}" dt="2025-02-25T03:18:34.151" v="369" actId="1076"/>
          <ac:graphicFrameMkLst>
            <pc:docMk/>
            <pc:sldMk cId="0" sldId="262"/>
            <ac:graphicFrameMk id="9" creationId="{8F53B304-8F71-1639-19F8-FB9E4D0D6C30}"/>
          </ac:graphicFrameMkLst>
        </pc:graphicFrameChg>
      </pc:sldChg>
      <pc:sldChg chg="del">
        <pc:chgData name="Jennifer Warren" userId="d6262ac1-9721-4cf6-8c4d-0f5ffe315f2d" providerId="ADAL" clId="{D1E4D34A-F56E-4E33-AE3C-D0306044B7CE}" dt="2025-02-25T03:34:23.723" v="420" actId="2696"/>
        <pc:sldMkLst>
          <pc:docMk/>
          <pc:sldMk cId="1781920523" sldId="316"/>
        </pc:sldMkLst>
      </pc:sldChg>
      <pc:sldChg chg="delSp del mod">
        <pc:chgData name="Jennifer Warren" userId="d6262ac1-9721-4cf6-8c4d-0f5ffe315f2d" providerId="ADAL" clId="{D1E4D34A-F56E-4E33-AE3C-D0306044B7CE}" dt="2025-02-25T03:50:08.692" v="566" actId="2696"/>
        <pc:sldMkLst>
          <pc:docMk/>
          <pc:sldMk cId="3631624301" sldId="319"/>
        </pc:sldMkLst>
      </pc:sldChg>
      <pc:sldChg chg="del">
        <pc:chgData name="Jennifer Warren" userId="d6262ac1-9721-4cf6-8c4d-0f5ffe315f2d" providerId="ADAL" clId="{D1E4D34A-F56E-4E33-AE3C-D0306044B7CE}" dt="2025-02-25T04:01:18.083" v="656" actId="2696"/>
        <pc:sldMkLst>
          <pc:docMk/>
          <pc:sldMk cId="3889651901" sldId="320"/>
        </pc:sldMkLst>
      </pc:sldChg>
      <pc:sldChg chg="delSp del mod">
        <pc:chgData name="Jennifer Warren" userId="d6262ac1-9721-4cf6-8c4d-0f5ffe315f2d" providerId="ADAL" clId="{D1E4D34A-F56E-4E33-AE3C-D0306044B7CE}" dt="2025-02-25T03:58:45.344" v="623" actId="2696"/>
        <pc:sldMkLst>
          <pc:docMk/>
          <pc:sldMk cId="141581082" sldId="321"/>
        </pc:sldMkLst>
      </pc:sldChg>
      <pc:sldChg chg="new del">
        <pc:chgData name="Jennifer Warren" userId="d6262ac1-9721-4cf6-8c4d-0f5ffe315f2d" providerId="ADAL" clId="{D1E4D34A-F56E-4E33-AE3C-D0306044B7CE}" dt="2025-02-25T02:34:04.039" v="27" actId="47"/>
        <pc:sldMkLst>
          <pc:docMk/>
          <pc:sldMk cId="206724175" sldId="345"/>
        </pc:sldMkLst>
      </pc:sldChg>
      <pc:sldChg chg="new add del">
        <pc:chgData name="Jennifer Warren" userId="d6262ac1-9721-4cf6-8c4d-0f5ffe315f2d" providerId="ADAL" clId="{D1E4D34A-F56E-4E33-AE3C-D0306044B7CE}" dt="2025-02-25T02:33:52.796" v="19" actId="680"/>
        <pc:sldMkLst>
          <pc:docMk/>
          <pc:sldMk cId="217156585" sldId="345"/>
        </pc:sldMkLst>
      </pc:sldChg>
      <pc:sldChg chg="addSp delSp modSp add del mod">
        <pc:chgData name="Jennifer Warren" userId="d6262ac1-9721-4cf6-8c4d-0f5ffe315f2d" providerId="ADAL" clId="{D1E4D34A-F56E-4E33-AE3C-D0306044B7CE}" dt="2025-02-25T03:45:06.101" v="520" actId="1076"/>
        <pc:sldMkLst>
          <pc:docMk/>
          <pc:sldMk cId="0" sldId="346"/>
        </pc:sldMkLst>
      </pc:sldChg>
      <pc:sldChg chg="addSp delSp modSp mod">
        <pc:chgData name="Jennifer Warren" userId="d6262ac1-9721-4cf6-8c4d-0f5ffe315f2d" providerId="ADAL" clId="{D1E4D34A-F56E-4E33-AE3C-D0306044B7CE}" dt="2025-02-25T03:50:59.396" v="574" actId="1076"/>
        <pc:sldMkLst>
          <pc:docMk/>
          <pc:sldMk cId="4128141294" sldId="353"/>
        </pc:sldMkLst>
        <pc:spChg chg="add mod">
          <ac:chgData name="Jennifer Warren" userId="d6262ac1-9721-4cf6-8c4d-0f5ffe315f2d" providerId="ADAL" clId="{D1E4D34A-F56E-4E33-AE3C-D0306044B7CE}" dt="2025-02-25T03:50:59.396" v="574" actId="1076"/>
          <ac:spMkLst>
            <pc:docMk/>
            <pc:sldMk cId="4128141294" sldId="353"/>
            <ac:spMk id="6" creationId="{967F798E-70B3-31C4-A105-5777638B6BC4}"/>
          </ac:spMkLst>
        </pc:spChg>
        <pc:spChg chg="mod">
          <ac:chgData name="Jennifer Warren" userId="d6262ac1-9721-4cf6-8c4d-0f5ffe315f2d" providerId="ADAL" clId="{D1E4D34A-F56E-4E33-AE3C-D0306044B7CE}" dt="2025-02-25T03:50:48.854" v="573" actId="1076"/>
          <ac:spMkLst>
            <pc:docMk/>
            <pc:sldMk cId="4128141294" sldId="353"/>
            <ac:spMk id="17" creationId="{96B6FD31-5B02-3F9C-3716-BAF0BF56F94C}"/>
          </ac:spMkLst>
        </pc:spChg>
        <pc:grpChg chg="mod">
          <ac:chgData name="Jennifer Warren" userId="d6262ac1-9721-4cf6-8c4d-0f5ffe315f2d" providerId="ADAL" clId="{D1E4D34A-F56E-4E33-AE3C-D0306044B7CE}" dt="2025-02-25T03:47:38.538" v="523" actId="1076"/>
          <ac:grpSpMkLst>
            <pc:docMk/>
            <pc:sldMk cId="4128141294" sldId="353"/>
            <ac:grpSpMk id="3" creationId="{2DCC49C7-4561-5E0A-1B4E-B6536C594806}"/>
          </ac:grpSpMkLst>
        </pc:grpChg>
        <pc:grpChg chg="mod">
          <ac:chgData name="Jennifer Warren" userId="d6262ac1-9721-4cf6-8c4d-0f5ffe315f2d" providerId="ADAL" clId="{D1E4D34A-F56E-4E33-AE3C-D0306044B7CE}" dt="2025-02-25T03:50:48.854" v="573" actId="1076"/>
          <ac:grpSpMkLst>
            <pc:docMk/>
            <pc:sldMk cId="4128141294" sldId="353"/>
            <ac:grpSpMk id="13" creationId="{44F8E07B-0F2C-C91F-5B3A-F14FBB342E91}"/>
          </ac:grpSpMkLst>
        </pc:grpChg>
      </pc:sldChg>
      <pc:sldChg chg="addSp delSp modSp mod">
        <pc:chgData name="Jennifer Warren" userId="d6262ac1-9721-4cf6-8c4d-0f5ffe315f2d" providerId="ADAL" clId="{D1E4D34A-F56E-4E33-AE3C-D0306044B7CE}" dt="2025-02-25T03:59:33.476" v="632" actId="692"/>
        <pc:sldMkLst>
          <pc:docMk/>
          <pc:sldMk cId="3911715636" sldId="354"/>
        </pc:sldMkLst>
        <pc:spChg chg="add mod">
          <ac:chgData name="Jennifer Warren" userId="d6262ac1-9721-4cf6-8c4d-0f5ffe315f2d" providerId="ADAL" clId="{D1E4D34A-F56E-4E33-AE3C-D0306044B7CE}" dt="2025-02-25T03:59:33.476" v="632" actId="692"/>
          <ac:spMkLst>
            <pc:docMk/>
            <pc:sldMk cId="3911715636" sldId="354"/>
            <ac:spMk id="8" creationId="{B127E457-D298-A0E8-C287-C67BFBF87B71}"/>
          </ac:spMkLst>
        </pc:spChg>
        <pc:spChg chg="add mod">
          <ac:chgData name="Jennifer Warren" userId="d6262ac1-9721-4cf6-8c4d-0f5ffe315f2d" providerId="ADAL" clId="{D1E4D34A-F56E-4E33-AE3C-D0306044B7CE}" dt="2025-02-25T03:57:11.845" v="608" actId="404"/>
          <ac:spMkLst>
            <pc:docMk/>
            <pc:sldMk cId="3911715636" sldId="354"/>
            <ac:spMk id="9" creationId="{83FB7CD6-F68F-44EB-2924-28B95FA17465}"/>
          </ac:spMkLst>
        </pc:spChg>
        <pc:spChg chg="add mod">
          <ac:chgData name="Jennifer Warren" userId="d6262ac1-9721-4cf6-8c4d-0f5ffe315f2d" providerId="ADAL" clId="{D1E4D34A-F56E-4E33-AE3C-D0306044B7CE}" dt="2025-02-25T03:58:34.484" v="622" actId="1076"/>
          <ac:spMkLst>
            <pc:docMk/>
            <pc:sldMk cId="3911715636" sldId="354"/>
            <ac:spMk id="10" creationId="{A97B7520-499E-DA41-A87F-81AF1CA4F8A3}"/>
          </ac:spMkLst>
        </pc:spChg>
        <pc:spChg chg="mod">
          <ac:chgData name="Jennifer Warren" userId="d6262ac1-9721-4cf6-8c4d-0f5ffe315f2d" providerId="ADAL" clId="{D1E4D34A-F56E-4E33-AE3C-D0306044B7CE}" dt="2025-02-25T03:54:55.997" v="583" actId="14100"/>
          <ac:spMkLst>
            <pc:docMk/>
            <pc:sldMk cId="3911715636" sldId="354"/>
            <ac:spMk id="17" creationId="{88FD816E-AC76-2E1B-B8D6-E9BB0C1FE6D1}"/>
          </ac:spMkLst>
        </pc:spChg>
        <pc:grpChg chg="add del mod">
          <ac:chgData name="Jennifer Warren" userId="d6262ac1-9721-4cf6-8c4d-0f5ffe315f2d" providerId="ADAL" clId="{D1E4D34A-F56E-4E33-AE3C-D0306044B7CE}" dt="2025-02-25T03:55:58.501" v="595" actId="478"/>
          <ac:grpSpMkLst>
            <pc:docMk/>
            <pc:sldMk cId="3911715636" sldId="354"/>
            <ac:grpSpMk id="3" creationId="{ABE30119-3E9C-A0B8-2336-94EE98EB3652}"/>
          </ac:grpSpMkLst>
        </pc:grpChg>
        <pc:grpChg chg="mod">
          <ac:chgData name="Jennifer Warren" userId="d6262ac1-9721-4cf6-8c4d-0f5ffe315f2d" providerId="ADAL" clId="{D1E4D34A-F56E-4E33-AE3C-D0306044B7CE}" dt="2025-02-25T03:55:01.665" v="584" actId="1076"/>
          <ac:grpSpMkLst>
            <pc:docMk/>
            <pc:sldMk cId="3911715636" sldId="354"/>
            <ac:grpSpMk id="13" creationId="{2814E77E-E734-926D-ED34-613F832F5FB6}"/>
          </ac:grpSpMkLst>
        </pc:grpChg>
      </pc:sldChg>
      <pc:sldChg chg="addSp modSp mod">
        <pc:chgData name="Jennifer Warren" userId="d6262ac1-9721-4cf6-8c4d-0f5ffe315f2d" providerId="ADAL" clId="{D1E4D34A-F56E-4E33-AE3C-D0306044B7CE}" dt="2025-02-25T04:01:04.924" v="655" actId="108"/>
        <pc:sldMkLst>
          <pc:docMk/>
          <pc:sldMk cId="4036456147" sldId="355"/>
        </pc:sldMkLst>
        <pc:spChg chg="mod">
          <ac:chgData name="Jennifer Warren" userId="d6262ac1-9721-4cf6-8c4d-0f5ffe315f2d" providerId="ADAL" clId="{D1E4D34A-F56E-4E33-AE3C-D0306044B7CE}" dt="2025-02-25T04:00:42.809" v="653" actId="6549"/>
          <ac:spMkLst>
            <pc:docMk/>
            <pc:sldMk cId="4036456147" sldId="355"/>
            <ac:spMk id="6" creationId="{72D70492-299B-3612-9238-1E13D357A971}"/>
          </ac:spMkLst>
        </pc:spChg>
        <pc:spChg chg="add mod">
          <ac:chgData name="Jennifer Warren" userId="d6262ac1-9721-4cf6-8c4d-0f5ffe315f2d" providerId="ADAL" clId="{D1E4D34A-F56E-4E33-AE3C-D0306044B7CE}" dt="2025-02-25T04:01:04.924" v="655" actId="108"/>
          <ac:spMkLst>
            <pc:docMk/>
            <pc:sldMk cId="4036456147" sldId="355"/>
            <ac:spMk id="7" creationId="{26B8DDCD-8E0D-C8AB-EAE1-2350E6AD61D9}"/>
          </ac:spMkLst>
        </pc:spChg>
        <pc:spChg chg="mod">
          <ac:chgData name="Jennifer Warren" userId="d6262ac1-9721-4cf6-8c4d-0f5ffe315f2d" providerId="ADAL" clId="{D1E4D34A-F56E-4E33-AE3C-D0306044B7CE}" dt="2025-02-25T04:00:34.738" v="652" actId="1076"/>
          <ac:spMkLst>
            <pc:docMk/>
            <pc:sldMk cId="4036456147" sldId="355"/>
            <ac:spMk id="17" creationId="{F40F1ABE-8EE1-4035-DF57-14C53C8499E8}"/>
          </ac:spMkLst>
        </pc:spChg>
        <pc:grpChg chg="mod">
          <ac:chgData name="Jennifer Warren" userId="d6262ac1-9721-4cf6-8c4d-0f5ffe315f2d" providerId="ADAL" clId="{D1E4D34A-F56E-4E33-AE3C-D0306044B7CE}" dt="2025-02-25T04:00:26.281" v="650" actId="1076"/>
          <ac:grpSpMkLst>
            <pc:docMk/>
            <pc:sldMk cId="4036456147" sldId="355"/>
            <ac:grpSpMk id="3" creationId="{FA989CEA-908A-3AD5-8213-555B72A7A881}"/>
          </ac:grpSpMkLst>
        </pc:grpChg>
      </pc:sldChg>
      <pc:sldMasterChg chg="setBg modSldLayout">
        <pc:chgData name="Jennifer Warren" userId="d6262ac1-9721-4cf6-8c4d-0f5ffe315f2d" providerId="ADAL" clId="{D1E4D34A-F56E-4E33-AE3C-D0306044B7CE}" dt="2025-02-25T02:33:53.255" v="20"/>
        <pc:sldMasterMkLst>
          <pc:docMk/>
          <pc:sldMasterMk cId="0" sldId="2147483648"/>
        </pc:sldMasterMkLst>
        <pc:sldLayoutChg chg="setBg">
          <pc:chgData name="Jennifer Warren" userId="d6262ac1-9721-4cf6-8c4d-0f5ffe315f2d" providerId="ADAL" clId="{D1E4D34A-F56E-4E33-AE3C-D0306044B7CE}" dt="2025-02-25T02:33:53.255" v="20"/>
          <pc:sldLayoutMkLst>
            <pc:docMk/>
            <pc:sldMasterMk cId="0" sldId="2147483648"/>
            <pc:sldLayoutMk cId="0" sldId="2147483649"/>
          </pc:sldLayoutMkLst>
        </pc:sldLayoutChg>
        <pc:sldLayoutChg chg="setBg">
          <pc:chgData name="Jennifer Warren" userId="d6262ac1-9721-4cf6-8c4d-0f5ffe315f2d" providerId="ADAL" clId="{D1E4D34A-F56E-4E33-AE3C-D0306044B7CE}" dt="2025-02-25T02:33:53.255" v="20"/>
          <pc:sldLayoutMkLst>
            <pc:docMk/>
            <pc:sldMasterMk cId="0" sldId="2147483648"/>
            <pc:sldLayoutMk cId="0" sldId="2147483650"/>
          </pc:sldLayoutMkLst>
        </pc:sldLayoutChg>
        <pc:sldLayoutChg chg="setBg">
          <pc:chgData name="Jennifer Warren" userId="d6262ac1-9721-4cf6-8c4d-0f5ffe315f2d" providerId="ADAL" clId="{D1E4D34A-F56E-4E33-AE3C-D0306044B7CE}" dt="2025-02-25T02:33:53.255" v="20"/>
          <pc:sldLayoutMkLst>
            <pc:docMk/>
            <pc:sldMasterMk cId="0" sldId="2147483648"/>
            <pc:sldLayoutMk cId="0" sldId="2147483651"/>
          </pc:sldLayoutMkLst>
        </pc:sldLayoutChg>
        <pc:sldLayoutChg chg="setBg">
          <pc:chgData name="Jennifer Warren" userId="d6262ac1-9721-4cf6-8c4d-0f5ffe315f2d" providerId="ADAL" clId="{D1E4D34A-F56E-4E33-AE3C-D0306044B7CE}" dt="2025-02-25T02:33:53.255" v="20"/>
          <pc:sldLayoutMkLst>
            <pc:docMk/>
            <pc:sldMasterMk cId="0" sldId="2147483648"/>
            <pc:sldLayoutMk cId="0" sldId="2147483652"/>
          </pc:sldLayoutMkLst>
        </pc:sldLayoutChg>
        <pc:sldLayoutChg chg="setBg">
          <pc:chgData name="Jennifer Warren" userId="d6262ac1-9721-4cf6-8c4d-0f5ffe315f2d" providerId="ADAL" clId="{D1E4D34A-F56E-4E33-AE3C-D0306044B7CE}" dt="2025-02-25T02:33:53.255" v="20"/>
          <pc:sldLayoutMkLst>
            <pc:docMk/>
            <pc:sldMasterMk cId="0" sldId="2147483648"/>
            <pc:sldLayoutMk cId="0" sldId="2147483653"/>
          </pc:sldLayoutMkLst>
        </pc:sldLayoutChg>
        <pc:sldLayoutChg chg="setBg">
          <pc:chgData name="Jennifer Warren" userId="d6262ac1-9721-4cf6-8c4d-0f5ffe315f2d" providerId="ADAL" clId="{D1E4D34A-F56E-4E33-AE3C-D0306044B7CE}" dt="2025-02-25T02:33:53.255" v="20"/>
          <pc:sldLayoutMkLst>
            <pc:docMk/>
            <pc:sldMasterMk cId="0" sldId="2147483648"/>
            <pc:sldLayoutMk cId="0" sldId="2147483654"/>
          </pc:sldLayoutMkLst>
        </pc:sldLayoutChg>
        <pc:sldLayoutChg chg="setBg">
          <pc:chgData name="Jennifer Warren" userId="d6262ac1-9721-4cf6-8c4d-0f5ffe315f2d" providerId="ADAL" clId="{D1E4D34A-F56E-4E33-AE3C-D0306044B7CE}" dt="2025-02-25T02:33:53.255" v="20"/>
          <pc:sldLayoutMkLst>
            <pc:docMk/>
            <pc:sldMasterMk cId="0" sldId="2147483648"/>
            <pc:sldLayoutMk cId="0" sldId="2147483655"/>
          </pc:sldLayoutMkLst>
        </pc:sldLayoutChg>
        <pc:sldLayoutChg chg="setBg">
          <pc:chgData name="Jennifer Warren" userId="d6262ac1-9721-4cf6-8c4d-0f5ffe315f2d" providerId="ADAL" clId="{D1E4D34A-F56E-4E33-AE3C-D0306044B7CE}" dt="2025-02-25T02:33:53.255" v="20"/>
          <pc:sldLayoutMkLst>
            <pc:docMk/>
            <pc:sldMasterMk cId="0" sldId="2147483648"/>
            <pc:sldLayoutMk cId="0" sldId="2147483656"/>
          </pc:sldLayoutMkLst>
        </pc:sldLayoutChg>
        <pc:sldLayoutChg chg="setBg">
          <pc:chgData name="Jennifer Warren" userId="d6262ac1-9721-4cf6-8c4d-0f5ffe315f2d" providerId="ADAL" clId="{D1E4D34A-F56E-4E33-AE3C-D0306044B7CE}" dt="2025-02-25T02:33:53.255" v="20"/>
          <pc:sldLayoutMkLst>
            <pc:docMk/>
            <pc:sldMasterMk cId="0" sldId="2147483648"/>
            <pc:sldLayoutMk cId="0" sldId="2147483657"/>
          </pc:sldLayoutMkLst>
        </pc:sldLayoutChg>
        <pc:sldLayoutChg chg="setBg">
          <pc:chgData name="Jennifer Warren" userId="d6262ac1-9721-4cf6-8c4d-0f5ffe315f2d" providerId="ADAL" clId="{D1E4D34A-F56E-4E33-AE3C-D0306044B7CE}" dt="2025-02-25T02:33:53.255" v="20"/>
          <pc:sldLayoutMkLst>
            <pc:docMk/>
            <pc:sldMasterMk cId="0" sldId="2147483648"/>
            <pc:sldLayoutMk cId="0" sldId="2147483658"/>
          </pc:sldLayoutMkLst>
        </pc:sldLayoutChg>
        <pc:sldLayoutChg chg="setBg">
          <pc:chgData name="Jennifer Warren" userId="d6262ac1-9721-4cf6-8c4d-0f5ffe315f2d" providerId="ADAL" clId="{D1E4D34A-F56E-4E33-AE3C-D0306044B7CE}" dt="2025-02-25T02:33:53.255" v="20"/>
          <pc:sldLayoutMkLst>
            <pc:docMk/>
            <pc:sldMasterMk cId="0" sldId="2147483648"/>
            <pc:sldLayoutMk cId="0" sldId="2147483659"/>
          </pc:sldLayoutMkLst>
        </pc:sldLayoutChg>
      </pc:sldMasterChg>
    </pc:docChg>
  </pc:docChgLst>
  <pc:docChgLst>
    <pc:chgData name="Tom Gray" userId="S::tgray@lunenburgma.gov::cf214db8-8b8d-420d-9186-a82ee03529a9" providerId="AD" clId="Web-{7AB82F67-1222-564A-C9B8-79A1684DE86E}"/>
    <pc:docChg chg="modSld">
      <pc:chgData name="Tom Gray" userId="S::tgray@lunenburgma.gov::cf214db8-8b8d-420d-9186-a82ee03529a9" providerId="AD" clId="Web-{7AB82F67-1222-564A-C9B8-79A1684DE86E}" dt="2025-02-28T04:47:53.206" v="10" actId="1076"/>
      <pc:docMkLst>
        <pc:docMk/>
      </pc:docMkLst>
      <pc:sldChg chg="modSp">
        <pc:chgData name="Tom Gray" userId="S::tgray@lunenburgma.gov::cf214db8-8b8d-420d-9186-a82ee03529a9" providerId="AD" clId="Web-{7AB82F67-1222-564A-C9B8-79A1684DE86E}" dt="2025-02-28T04:10:26.265" v="9" actId="1076"/>
        <pc:sldMkLst>
          <pc:docMk/>
          <pc:sldMk cId="683945905" sldId="382"/>
        </pc:sldMkLst>
        <pc:spChg chg="mod">
          <ac:chgData name="Tom Gray" userId="S::tgray@lunenburgma.gov::cf214db8-8b8d-420d-9186-a82ee03529a9" providerId="AD" clId="Web-{7AB82F67-1222-564A-C9B8-79A1684DE86E}" dt="2025-02-28T04:09:01.903" v="5" actId="1076"/>
          <ac:spMkLst>
            <pc:docMk/>
            <pc:sldMk cId="683945905" sldId="382"/>
            <ac:spMk id="7" creationId="{6E8964BE-C29B-ABA8-3E19-ED15846094DF}"/>
          </ac:spMkLst>
        </pc:spChg>
        <pc:grpChg chg="mod">
          <ac:chgData name="Tom Gray" userId="S::tgray@lunenburgma.gov::cf214db8-8b8d-420d-9186-a82ee03529a9" providerId="AD" clId="Web-{7AB82F67-1222-564A-C9B8-79A1684DE86E}" dt="2025-02-28T04:10:26.265" v="9" actId="1076"/>
          <ac:grpSpMkLst>
            <pc:docMk/>
            <pc:sldMk cId="683945905" sldId="382"/>
            <ac:grpSpMk id="3" creationId="{1F15C3B9-E0E4-1221-3955-7D3F4343DC3D}"/>
          </ac:grpSpMkLst>
        </pc:grpChg>
      </pc:sldChg>
      <pc:sldChg chg="modSp">
        <pc:chgData name="Tom Gray" userId="S::tgray@lunenburgma.gov::cf214db8-8b8d-420d-9186-a82ee03529a9" providerId="AD" clId="Web-{7AB82F67-1222-564A-C9B8-79A1684DE86E}" dt="2025-02-28T03:59:49.318" v="1" actId="1076"/>
        <pc:sldMkLst>
          <pc:docMk/>
          <pc:sldMk cId="4117340768" sldId="388"/>
        </pc:sldMkLst>
        <pc:grpChg chg="mod">
          <ac:chgData name="Tom Gray" userId="S::tgray@lunenburgma.gov::cf214db8-8b8d-420d-9186-a82ee03529a9" providerId="AD" clId="Web-{7AB82F67-1222-564A-C9B8-79A1684DE86E}" dt="2025-02-28T03:59:49.318" v="1" actId="1076"/>
          <ac:grpSpMkLst>
            <pc:docMk/>
            <pc:sldMk cId="4117340768" sldId="388"/>
            <ac:grpSpMk id="3" creationId="{57C0952A-6F0D-CEE6-FB86-AE40EDD39037}"/>
          </ac:grpSpMkLst>
        </pc:grpChg>
      </pc:sldChg>
      <pc:sldChg chg="modSp">
        <pc:chgData name="Tom Gray" userId="S::tgray@lunenburgma.gov::cf214db8-8b8d-420d-9186-a82ee03529a9" providerId="AD" clId="Web-{7AB82F67-1222-564A-C9B8-79A1684DE86E}" dt="2025-02-28T04:00:02.271" v="2" actId="1076"/>
        <pc:sldMkLst>
          <pc:docMk/>
          <pc:sldMk cId="57183935" sldId="389"/>
        </pc:sldMkLst>
        <pc:grpChg chg="mod">
          <ac:chgData name="Tom Gray" userId="S::tgray@lunenburgma.gov::cf214db8-8b8d-420d-9186-a82ee03529a9" providerId="AD" clId="Web-{7AB82F67-1222-564A-C9B8-79A1684DE86E}" dt="2025-02-28T04:00:02.271" v="2" actId="1076"/>
          <ac:grpSpMkLst>
            <pc:docMk/>
            <pc:sldMk cId="57183935" sldId="389"/>
            <ac:grpSpMk id="3" creationId="{FDFCBA69-2A0E-79E4-FD71-15C32AFE5858}"/>
          </ac:grpSpMkLst>
        </pc:grpChg>
      </pc:sldChg>
      <pc:sldChg chg="modSp">
        <pc:chgData name="Tom Gray" userId="S::tgray@lunenburgma.gov::cf214db8-8b8d-420d-9186-a82ee03529a9" providerId="AD" clId="Web-{7AB82F67-1222-564A-C9B8-79A1684DE86E}" dt="2025-02-28T04:47:53.206" v="10" actId="1076"/>
        <pc:sldMkLst>
          <pc:docMk/>
          <pc:sldMk cId="3753436054" sldId="393"/>
        </pc:sldMkLst>
        <pc:grpChg chg="mod">
          <ac:chgData name="Tom Gray" userId="S::tgray@lunenburgma.gov::cf214db8-8b8d-420d-9186-a82ee03529a9" providerId="AD" clId="Web-{7AB82F67-1222-564A-C9B8-79A1684DE86E}" dt="2025-02-28T04:47:53.206" v="10" actId="1076"/>
          <ac:grpSpMkLst>
            <pc:docMk/>
            <pc:sldMk cId="3753436054" sldId="393"/>
            <ac:grpSpMk id="3" creationId="{0BE5A80D-0943-9CD4-3B54-D0EAF1EEC876}"/>
          </ac:grpSpMkLst>
        </pc:grpChg>
      </pc:sldChg>
    </pc:docChg>
  </pc:docChgLst>
  <pc:docChgLst>
    <pc:chgData name="Tom Gray" userId="S::tgray@lunenburgma.gov::cf214db8-8b8d-420d-9186-a82ee03529a9" providerId="AD" clId="Web-{B4A91E12-7BA5-1FBD-FA3C-E2AF5BC916DB}"/>
    <pc:docChg chg="modSld">
      <pc:chgData name="Tom Gray" userId="S::tgray@lunenburgma.gov::cf214db8-8b8d-420d-9186-a82ee03529a9" providerId="AD" clId="Web-{B4A91E12-7BA5-1FBD-FA3C-E2AF5BC916DB}" dt="2025-02-28T03:11:51.662" v="0" actId="1076"/>
      <pc:docMkLst>
        <pc:docMk/>
      </pc:docMkLst>
      <pc:sldChg chg="modSp">
        <pc:chgData name="Tom Gray" userId="S::tgray@lunenburgma.gov::cf214db8-8b8d-420d-9186-a82ee03529a9" providerId="AD" clId="Web-{B4A91E12-7BA5-1FBD-FA3C-E2AF5BC916DB}" dt="2025-02-28T03:11:51.662" v="0" actId="1076"/>
        <pc:sldMkLst>
          <pc:docMk/>
          <pc:sldMk cId="1078592679" sldId="359"/>
        </pc:sldMkLst>
        <pc:graphicFrameChg chg="mod">
          <ac:chgData name="Tom Gray" userId="S::tgray@lunenburgma.gov::cf214db8-8b8d-420d-9186-a82ee03529a9" providerId="AD" clId="Web-{B4A91E12-7BA5-1FBD-FA3C-E2AF5BC916DB}" dt="2025-02-28T03:11:51.662" v="0" actId="1076"/>
          <ac:graphicFrameMkLst>
            <pc:docMk/>
            <pc:sldMk cId="1078592679" sldId="359"/>
            <ac:graphicFrameMk id="6" creationId="{4F9C0F4B-5EE9-CC48-C73A-7F5147AD95F6}"/>
          </ac:graphicFrameMkLst>
        </pc:graphicFrameChg>
      </pc:sldChg>
    </pc:docChg>
  </pc:docChgLst>
  <pc:docChgLst>
    <pc:chgData name="Ezequiel Ayala" userId="S::eayala@lunenburgma.gov::5d1ae147-a66c-4e3b-9c0a-32ad14096199" providerId="AD" clId="Web-{2EDE0187-33F5-DFFF-ABD9-3CDFC2EE0EF7}"/>
    <pc:docChg chg="modSld">
      <pc:chgData name="Ezequiel Ayala" userId="S::eayala@lunenburgma.gov::5d1ae147-a66c-4e3b-9c0a-32ad14096199" providerId="AD" clId="Web-{2EDE0187-33F5-DFFF-ABD9-3CDFC2EE0EF7}" dt="2025-02-28T04:57:42.556" v="13"/>
      <pc:docMkLst>
        <pc:docMk/>
      </pc:docMkLst>
      <pc:sldChg chg="modSp">
        <pc:chgData name="Ezequiel Ayala" userId="S::eayala@lunenburgma.gov::5d1ae147-a66c-4e3b-9c0a-32ad14096199" providerId="AD" clId="Web-{2EDE0187-33F5-DFFF-ABD9-3CDFC2EE0EF7}" dt="2025-02-28T04:57:42.556" v="13"/>
        <pc:sldMkLst>
          <pc:docMk/>
          <pc:sldMk cId="0" sldId="262"/>
        </pc:sldMkLst>
        <pc:graphicFrameChg chg="mod modGraphic">
          <ac:chgData name="Ezequiel Ayala" userId="S::eayala@lunenburgma.gov::5d1ae147-a66c-4e3b-9c0a-32ad14096199" providerId="AD" clId="Web-{2EDE0187-33F5-DFFF-ABD9-3CDFC2EE0EF7}" dt="2025-02-28T04:57:42.556" v="13"/>
          <ac:graphicFrameMkLst>
            <pc:docMk/>
            <pc:sldMk cId="0" sldId="262"/>
            <ac:graphicFrameMk id="9" creationId="{8F53B304-8F71-1639-19F8-FB9E4D0D6C30}"/>
          </ac:graphicFrameMkLst>
        </pc:graphicFrameChg>
      </pc:sldChg>
      <pc:sldChg chg="modSp">
        <pc:chgData name="Ezequiel Ayala" userId="S::eayala@lunenburgma.gov::5d1ae147-a66c-4e3b-9c0a-32ad14096199" providerId="AD" clId="Web-{2EDE0187-33F5-DFFF-ABD9-3CDFC2EE0EF7}" dt="2025-02-28T03:19:25.935" v="3" actId="1076"/>
        <pc:sldMkLst>
          <pc:docMk/>
          <pc:sldMk cId="4011838071" sldId="365"/>
        </pc:sldMkLst>
        <pc:grpChg chg="mod">
          <ac:chgData name="Ezequiel Ayala" userId="S::eayala@lunenburgma.gov::5d1ae147-a66c-4e3b-9c0a-32ad14096199" providerId="AD" clId="Web-{2EDE0187-33F5-DFFF-ABD9-3CDFC2EE0EF7}" dt="2025-02-28T03:19:25.935" v="3" actId="1076"/>
          <ac:grpSpMkLst>
            <pc:docMk/>
            <pc:sldMk cId="4011838071" sldId="365"/>
            <ac:grpSpMk id="3" creationId="{717FAC8D-EF01-EFB1-93F1-A2C710A8EACA}"/>
          </ac:grpSpMkLst>
        </pc:grpChg>
        <pc:picChg chg="mod">
          <ac:chgData name="Ezequiel Ayala" userId="S::eayala@lunenburgma.gov::5d1ae147-a66c-4e3b-9c0a-32ad14096199" providerId="AD" clId="Web-{2EDE0187-33F5-DFFF-ABD9-3CDFC2EE0EF7}" dt="2025-02-28T03:18:23.466" v="1" actId="1076"/>
          <ac:picMkLst>
            <pc:docMk/>
            <pc:sldMk cId="4011838071" sldId="365"/>
            <ac:picMk id="8" creationId="{6A4662F6-7503-BF37-E319-C618A2AA9B17}"/>
          </ac:picMkLst>
        </pc:picChg>
      </pc:sldChg>
      <pc:sldChg chg="modSp">
        <pc:chgData name="Ezequiel Ayala" userId="S::eayala@lunenburgma.gov::5d1ae147-a66c-4e3b-9c0a-32ad14096199" providerId="AD" clId="Web-{2EDE0187-33F5-DFFF-ABD9-3CDFC2EE0EF7}" dt="2025-02-28T04:57:21.603" v="7" actId="20577"/>
        <pc:sldMkLst>
          <pc:docMk/>
          <pc:sldMk cId="2032016769" sldId="398"/>
        </pc:sldMkLst>
        <pc:spChg chg="mod">
          <ac:chgData name="Ezequiel Ayala" userId="S::eayala@lunenburgma.gov::5d1ae147-a66c-4e3b-9c0a-32ad14096199" providerId="AD" clId="Web-{2EDE0187-33F5-DFFF-ABD9-3CDFC2EE0EF7}" dt="2025-02-28T04:57:21.603" v="7" actId="20577"/>
          <ac:spMkLst>
            <pc:docMk/>
            <pc:sldMk cId="2032016769" sldId="398"/>
            <ac:spMk id="15" creationId="{DB6AEA67-A32D-B96D-0DDB-7EBC1BC2DF09}"/>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10C_0.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166_C35FE5DF.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_162_E9280B34.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rgbClr val="34574A"/>
              </a:solidFill>
              <a:ln w="19050">
                <a:solidFill>
                  <a:schemeClr val="lt1"/>
                </a:solidFill>
              </a:ln>
              <a:effectLst/>
            </c:spPr>
            <c:extLst>
              <c:ext xmlns:c16="http://schemas.microsoft.com/office/drawing/2014/chart" uri="{C3380CC4-5D6E-409C-BE32-E72D297353CC}">
                <c16:uniqueId val="{00000001-951B-4DA2-8E67-A9D1A3EA266C}"/>
              </c:ext>
            </c:extLst>
          </c:dPt>
          <c:dPt>
            <c:idx val="1"/>
            <c:bubble3D val="0"/>
            <c:spPr>
              <a:solidFill>
                <a:schemeClr val="accent6">
                  <a:lumMod val="75000"/>
                </a:schemeClr>
              </a:solidFill>
              <a:ln w="19050">
                <a:solidFill>
                  <a:schemeClr val="lt1"/>
                </a:solidFill>
              </a:ln>
              <a:effectLst/>
            </c:spPr>
            <c:extLst>
              <c:ext xmlns:c16="http://schemas.microsoft.com/office/drawing/2014/chart" uri="{C3380CC4-5D6E-409C-BE32-E72D297353CC}">
                <c16:uniqueId val="{00000002-951B-4DA2-8E67-A9D1A3EA266C}"/>
              </c:ext>
            </c:extLst>
          </c:dPt>
          <c:dPt>
            <c:idx val="2"/>
            <c:bubble3D val="0"/>
            <c:spPr>
              <a:solidFill>
                <a:srgbClr val="4F81BD"/>
              </a:solidFill>
              <a:ln w="19050">
                <a:solidFill>
                  <a:schemeClr val="lt1"/>
                </a:solidFill>
              </a:ln>
              <a:effectLst/>
            </c:spPr>
            <c:extLst>
              <c:ext xmlns:c16="http://schemas.microsoft.com/office/drawing/2014/chart" uri="{C3380CC4-5D6E-409C-BE32-E72D297353CC}">
                <c16:uniqueId val="{00000003-951B-4DA2-8E67-A9D1A3EA266C}"/>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4-951B-4DA2-8E67-A9D1A3EA266C}"/>
              </c:ext>
            </c:extLst>
          </c:dPt>
          <c:dLbls>
            <c:dLbl>
              <c:idx val="0"/>
              <c:layout>
                <c:manualLayout>
                  <c:x val="1.6523283710629923E-2"/>
                  <c:y val="7.2358673132895124E-2"/>
                </c:manualLayout>
              </c:layout>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1-951B-4DA2-8E67-A9D1A3EA266C}"/>
                </c:ext>
              </c:extLst>
            </c:dLbl>
            <c:dLbl>
              <c:idx val="1"/>
              <c:layout>
                <c:manualLayout>
                  <c:x val="-3.515625E-2"/>
                  <c:y val="-0.16113282489025782"/>
                </c:manualLayout>
              </c:layout>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2-951B-4DA2-8E67-A9D1A3EA266C}"/>
                </c:ext>
              </c:extLst>
            </c:dLbl>
            <c:dLbl>
              <c:idx val="2"/>
              <c:layout>
                <c:manualLayout>
                  <c:x val="-4.2968750000000035E-2"/>
                  <c:y val="-2.3437501802219325E-2"/>
                </c:manualLayout>
              </c:layout>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3-951B-4DA2-8E67-A9D1A3EA266C}"/>
                </c:ext>
              </c:extLst>
            </c:dLbl>
            <c:dLbl>
              <c:idx val="3"/>
              <c:layout>
                <c:manualLayout>
                  <c:x val="0.251953125"/>
                  <c:y val="8.7891785178686732E-3"/>
                </c:manualLayout>
              </c:layout>
              <c:spPr>
                <a:solidFill>
                  <a:prstClr val="white"/>
                </a:solidFill>
                <a:ln>
                  <a:solidFill>
                    <a:prstClr val="black">
                      <a:lumMod val="25000"/>
                      <a:lumOff val="75000"/>
                    </a:prst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28346548966535434"/>
                      <c:h val="9.5316352063572821E-2"/>
                    </c:manualLayout>
                  </c15:layout>
                </c:ext>
                <c:ext xmlns:c16="http://schemas.microsoft.com/office/drawing/2014/chart" uri="{C3380CC4-5D6E-409C-BE32-E72D297353CC}">
                  <c16:uniqueId val="{00000004-951B-4DA2-8E67-A9D1A3EA266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s>
          <c:cat>
            <c:strRef>
              <c:f>Sheet1!$A$2:$A$5</c:f>
              <c:strCache>
                <c:ptCount val="4"/>
                <c:pt idx="0">
                  <c:v>Property Tax</c:v>
                </c:pt>
                <c:pt idx="1">
                  <c:v>Net State Aid</c:v>
                </c:pt>
                <c:pt idx="2">
                  <c:v>Local Receipts</c:v>
                </c:pt>
                <c:pt idx="3">
                  <c:v>Other Available Funds</c:v>
                </c:pt>
              </c:strCache>
            </c:strRef>
          </c:cat>
          <c:val>
            <c:numRef>
              <c:f>Sheet1!$B$2:$B$5</c:f>
              <c:numCache>
                <c:formatCode>"$"#,##0_);[Red]\("$"#,##0\)</c:formatCode>
                <c:ptCount val="4"/>
                <c:pt idx="0">
                  <c:v>35005838</c:v>
                </c:pt>
                <c:pt idx="1">
                  <c:v>9803871</c:v>
                </c:pt>
                <c:pt idx="2">
                  <c:v>3360524</c:v>
                </c:pt>
                <c:pt idx="3">
                  <c:v>423912</c:v>
                </c:pt>
              </c:numCache>
            </c:numRef>
          </c:val>
          <c:extLst>
            <c:ext xmlns:c16="http://schemas.microsoft.com/office/drawing/2014/chart" uri="{C3380CC4-5D6E-409C-BE32-E72D297353CC}">
              <c16:uniqueId val="{00000000-951B-4DA2-8E67-A9D1A3EA266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152082308070866"/>
          <c:y val="0.14365735295101448"/>
          <c:w val="0.86722917691929136"/>
          <c:h val="0.78688920912964511"/>
        </c:manualLayout>
      </c:layout>
      <c:barChart>
        <c:barDir val="col"/>
        <c:grouping val="clustered"/>
        <c:varyColors val="0"/>
        <c:ser>
          <c:idx val="0"/>
          <c:order val="0"/>
          <c:tx>
            <c:strRef>
              <c:f>Sheet1!$B$1</c:f>
              <c:strCache>
                <c:ptCount val="1"/>
                <c:pt idx="0">
                  <c:v>Estimated</c:v>
                </c:pt>
              </c:strCache>
            </c:strRef>
          </c:tx>
          <c:spPr>
            <a:solidFill>
              <a:schemeClr val="bg1">
                <a:lumMod val="75000"/>
              </a:schemeClr>
            </a:solidFill>
            <a:ln>
              <a:noFill/>
            </a:ln>
            <a:effectLst/>
          </c:spPr>
          <c:invertIfNegative val="0"/>
          <c:cat>
            <c:strRef>
              <c:f>Sheet1!$A$2:$A$12</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Sheet1!$B$2:$B$12</c:f>
              <c:numCache>
                <c:formatCode>"$"#,##0</c:formatCode>
                <c:ptCount val="11"/>
                <c:pt idx="0">
                  <c:v>150000</c:v>
                </c:pt>
                <c:pt idx="1">
                  <c:v>175000</c:v>
                </c:pt>
                <c:pt idx="2">
                  <c:v>300000</c:v>
                </c:pt>
                <c:pt idx="3">
                  <c:v>300000</c:v>
                </c:pt>
                <c:pt idx="4">
                  <c:v>375000</c:v>
                </c:pt>
                <c:pt idx="5">
                  <c:v>375000</c:v>
                </c:pt>
                <c:pt idx="6">
                  <c:v>193400</c:v>
                </c:pt>
                <c:pt idx="7">
                  <c:v>280590</c:v>
                </c:pt>
                <c:pt idx="8">
                  <c:v>213523</c:v>
                </c:pt>
                <c:pt idx="9">
                  <c:v>200000</c:v>
                </c:pt>
                <c:pt idx="10">
                  <c:v>400000</c:v>
                </c:pt>
              </c:numCache>
            </c:numRef>
          </c:val>
          <c:extLst>
            <c:ext xmlns:c16="http://schemas.microsoft.com/office/drawing/2014/chart" uri="{C3380CC4-5D6E-409C-BE32-E72D297353CC}">
              <c16:uniqueId val="{00000000-16CF-4565-A45F-0C57ACE29F70}"/>
            </c:ext>
          </c:extLst>
        </c:ser>
        <c:ser>
          <c:idx val="1"/>
          <c:order val="1"/>
          <c:tx>
            <c:strRef>
              <c:f>Sheet1!$C$1</c:f>
              <c:strCache>
                <c:ptCount val="1"/>
                <c:pt idx="0">
                  <c:v>Actual</c:v>
                </c:pt>
              </c:strCache>
            </c:strRef>
          </c:tx>
          <c:spPr>
            <a:solidFill>
              <a:schemeClr val="accent3">
                <a:lumMod val="75000"/>
              </a:schemeClr>
            </a:solidFill>
            <a:ln>
              <a:noFill/>
            </a:ln>
            <a:effectLst/>
          </c:spPr>
          <c:invertIfNegative val="0"/>
          <c:cat>
            <c:strRef>
              <c:f>Sheet1!$A$2:$A$12</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Sheet1!$C$2:$C$12</c:f>
              <c:numCache>
                <c:formatCode>"$"#,##0</c:formatCode>
                <c:ptCount val="11"/>
                <c:pt idx="0">
                  <c:v>262484</c:v>
                </c:pt>
                <c:pt idx="1">
                  <c:v>360856</c:v>
                </c:pt>
                <c:pt idx="2">
                  <c:v>487955</c:v>
                </c:pt>
                <c:pt idx="3">
                  <c:v>481496</c:v>
                </c:pt>
                <c:pt idx="4">
                  <c:v>472536</c:v>
                </c:pt>
                <c:pt idx="5">
                  <c:v>366231</c:v>
                </c:pt>
                <c:pt idx="6">
                  <c:v>308732</c:v>
                </c:pt>
                <c:pt idx="7">
                  <c:v>430254</c:v>
                </c:pt>
                <c:pt idx="8">
                  <c:v>234383</c:v>
                </c:pt>
                <c:pt idx="9">
                  <c:v>630220</c:v>
                </c:pt>
                <c:pt idx="10">
                  <c:v>527289</c:v>
                </c:pt>
              </c:numCache>
            </c:numRef>
          </c:val>
          <c:extLst>
            <c:ext xmlns:c16="http://schemas.microsoft.com/office/drawing/2014/chart" uri="{C3380CC4-5D6E-409C-BE32-E72D297353CC}">
              <c16:uniqueId val="{00000000-FE80-4302-8CBF-2F5CDEFD2BD2}"/>
            </c:ext>
          </c:extLst>
        </c:ser>
        <c:dLbls>
          <c:showLegendKey val="0"/>
          <c:showVal val="0"/>
          <c:showCatName val="0"/>
          <c:showSerName val="0"/>
          <c:showPercent val="0"/>
          <c:showBubbleSize val="0"/>
        </c:dLbls>
        <c:gapWidth val="219"/>
        <c:overlap val="-27"/>
        <c:axId val="1962148144"/>
        <c:axId val="1962140944"/>
      </c:barChart>
      <c:catAx>
        <c:axId val="1962148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962140944"/>
        <c:crosses val="autoZero"/>
        <c:auto val="1"/>
        <c:lblAlgn val="ctr"/>
        <c:lblOffset val="100"/>
        <c:noMultiLvlLbl val="0"/>
      </c:catAx>
      <c:valAx>
        <c:axId val="196214094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962148144"/>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en-US"/>
          </a:p>
        </c:txPr>
      </c:legendEntry>
      <c:legendEntry>
        <c:idx val="1"/>
        <c:txPr>
          <a:bodyPr rot="0" spcFirstLastPara="1" vertOverflow="ellipsis" vert="horz" wrap="square" anchor="ctr" anchorCtr="1"/>
          <a:lstStyle/>
          <a:p>
            <a:pPr>
              <a:defRPr sz="1800" b="0" i="0" u="none" strike="noStrike" kern="1200" baseline="0">
                <a:solidFill>
                  <a:schemeClr val="bg1"/>
                </a:solidFill>
                <a:latin typeface="+mn-lt"/>
                <a:ea typeface="+mn-ea"/>
                <a:cs typeface="+mn-cs"/>
              </a:defRPr>
            </a:pPr>
            <a:endParaRPr lang="en-US"/>
          </a:p>
        </c:txPr>
      </c:legendEntry>
      <c:layout>
        <c:manualLayout>
          <c:xMode val="edge"/>
          <c:yMode val="edge"/>
          <c:x val="0.3266685184437792"/>
          <c:y val="2.2537193184377115E-2"/>
          <c:w val="0.41240764525437273"/>
          <c:h val="0.1411128180749118"/>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827894315944883"/>
          <c:y val="2.4331171900465361E-2"/>
          <c:w val="0.83242418184055122"/>
          <c:h val="0.87984820065269753"/>
        </c:manualLayout>
      </c:layout>
      <c:barChart>
        <c:barDir val="col"/>
        <c:grouping val="clustered"/>
        <c:varyColors val="0"/>
        <c:ser>
          <c:idx val="0"/>
          <c:order val="0"/>
          <c:tx>
            <c:strRef>
              <c:f>Sheet1!$B$1</c:f>
              <c:strCache>
                <c:ptCount val="1"/>
                <c:pt idx="0">
                  <c:v>Fund Balance</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2020</c:v>
                </c:pt>
                <c:pt idx="1">
                  <c:v>2021</c:v>
                </c:pt>
                <c:pt idx="2">
                  <c:v>2022</c:v>
                </c:pt>
                <c:pt idx="3">
                  <c:v>2023</c:v>
                </c:pt>
                <c:pt idx="4">
                  <c:v>2025</c:v>
                </c:pt>
                <c:pt idx="5">
                  <c:v>Current</c:v>
                </c:pt>
              </c:strCache>
            </c:strRef>
          </c:cat>
          <c:val>
            <c:numRef>
              <c:f>Sheet1!$B$2:$B$7</c:f>
              <c:numCache>
                <c:formatCode>"$"#,##0_);[Red]\("$"#,##0\)</c:formatCode>
                <c:ptCount val="6"/>
                <c:pt idx="0">
                  <c:v>1978347</c:v>
                </c:pt>
                <c:pt idx="1">
                  <c:v>2447755</c:v>
                </c:pt>
                <c:pt idx="2">
                  <c:v>2574673</c:v>
                </c:pt>
                <c:pt idx="3">
                  <c:v>2730601</c:v>
                </c:pt>
                <c:pt idx="4">
                  <c:v>2901158</c:v>
                </c:pt>
                <c:pt idx="5">
                  <c:v>3037534</c:v>
                </c:pt>
              </c:numCache>
            </c:numRef>
          </c:val>
          <c:extLst>
            <c:ext xmlns:c16="http://schemas.microsoft.com/office/drawing/2014/chart" uri="{C3380CC4-5D6E-409C-BE32-E72D297353CC}">
              <c16:uniqueId val="{00000000-03E9-4AA5-B8C9-AA0748FABEFA}"/>
            </c:ext>
          </c:extLst>
        </c:ser>
        <c:dLbls>
          <c:showLegendKey val="0"/>
          <c:showVal val="0"/>
          <c:showCatName val="0"/>
          <c:showSerName val="0"/>
          <c:showPercent val="0"/>
          <c:showBubbleSize val="0"/>
        </c:dLbls>
        <c:gapWidth val="219"/>
        <c:overlap val="-27"/>
        <c:axId val="1346358623"/>
        <c:axId val="1346361983"/>
      </c:barChart>
      <c:catAx>
        <c:axId val="13463586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346361983"/>
        <c:crosses val="autoZero"/>
        <c:auto val="1"/>
        <c:lblAlgn val="ctr"/>
        <c:lblOffset val="100"/>
        <c:noMultiLvlLbl val="0"/>
      </c:catAx>
      <c:valAx>
        <c:axId val="1346361983"/>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34635862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A5F8E3-BE74-4BAE-B380-D6B03E052EAF}" type="datetimeFigureOut">
              <a:rPr lang="en-US" smtClean="0"/>
              <a:t>3/11/2025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FCB1E9-2D02-42FB-A238-F1ED383488A1}" type="slidenum">
              <a:rPr lang="en-US" smtClean="0"/>
              <a:t>‹#›</a:t>
            </a:fld>
            <a:endParaRPr lang="en-US"/>
          </a:p>
        </p:txBody>
      </p:sp>
    </p:spTree>
    <p:extLst>
      <p:ext uri="{BB962C8B-B14F-4D97-AF65-F5344CB8AC3E}">
        <p14:creationId xmlns:p14="http://schemas.microsoft.com/office/powerpoint/2010/main" val="153830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6AD075-8325-42F5-9729-5DEDAE5E79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756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F0914-BF14-8AB9-91EB-505407580B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13E2BC-192E-4E0B-D39E-6DF1C0678F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C24B50-55D7-04B8-DC95-F793F98FFF9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A84365C-E5BC-E2E2-BE5E-7D747D453D1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6AD075-8325-42F5-9729-5DEDAE5E79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6942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0FCB1E9-2D02-42FB-A238-F1ED383488A1}" type="slidenum">
              <a:rPr lang="en-US" smtClean="0"/>
              <a:t>9</a:t>
            </a:fld>
            <a:endParaRPr lang="en-US"/>
          </a:p>
        </p:txBody>
      </p:sp>
    </p:spTree>
    <p:extLst>
      <p:ext uri="{BB962C8B-B14F-4D97-AF65-F5344CB8AC3E}">
        <p14:creationId xmlns:p14="http://schemas.microsoft.com/office/powerpoint/2010/main" val="22891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69DFB-FDA1-159E-D832-97D2CF26B5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BC096B-FC77-19BA-EEF5-156B8E6512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E35EF1-93B5-8905-E3B1-C2934844644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D78DC2D-5BEA-1D91-E74A-DEFADDB86D39}"/>
              </a:ext>
            </a:extLst>
          </p:cNvPr>
          <p:cNvSpPr>
            <a:spLocks noGrp="1"/>
          </p:cNvSpPr>
          <p:nvPr>
            <p:ph type="sldNum" sz="quarter" idx="5"/>
          </p:nvPr>
        </p:nvSpPr>
        <p:spPr/>
        <p:txBody>
          <a:bodyPr/>
          <a:lstStyle/>
          <a:p>
            <a:fld id="{20FCB1E9-2D02-42FB-A238-F1ED383488A1}" type="slidenum">
              <a:rPr lang="en-US" smtClean="0"/>
              <a:t>10</a:t>
            </a:fld>
            <a:endParaRPr lang="en-US"/>
          </a:p>
        </p:txBody>
      </p:sp>
    </p:spTree>
    <p:extLst>
      <p:ext uri="{BB962C8B-B14F-4D97-AF65-F5344CB8AC3E}">
        <p14:creationId xmlns:p14="http://schemas.microsoft.com/office/powerpoint/2010/main" val="2295698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53964-2FB4-FC01-BE65-7FA7126F06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BEB5CC-55B2-8737-ADD2-8C4FC10133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8B9544-F50F-0FC2-5926-0FB08EF5B7B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F58C19-67F3-35AC-275B-84200DA15F3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6AD075-8325-42F5-9729-5DEDAE5E79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5824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F1FE8-A783-032E-94EE-A80B0D867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92ED7B-C7BC-CCF6-FA18-7503E51BDD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BA11D0-2BDA-1B6F-DCB8-43D8A3DCB63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98B135F-44E6-FBDF-0991-EED4D15AD0C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6AD075-8325-42F5-9729-5DEDAE5E79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25540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9550D-93E9-46F2-AF04-6DFA086A52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A8BC80-A0D3-DF38-D47C-87416D7FD2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EBF453-A261-6542-5CC1-B42A47A7C28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091D4CA-59A7-599D-738D-221488A00623}"/>
              </a:ext>
            </a:extLst>
          </p:cNvPr>
          <p:cNvSpPr>
            <a:spLocks noGrp="1"/>
          </p:cNvSpPr>
          <p:nvPr>
            <p:ph type="sldNum" sz="quarter" idx="5"/>
          </p:nvPr>
        </p:nvSpPr>
        <p:spPr/>
        <p:txBody>
          <a:bodyPr/>
          <a:lstStyle/>
          <a:p>
            <a:fld id="{20FCB1E9-2D02-42FB-A238-F1ED383488A1}" type="slidenum">
              <a:rPr lang="en-US" smtClean="0"/>
              <a:t>25</a:t>
            </a:fld>
            <a:endParaRPr lang="en-US"/>
          </a:p>
        </p:txBody>
      </p:sp>
    </p:spTree>
    <p:extLst>
      <p:ext uri="{BB962C8B-B14F-4D97-AF65-F5344CB8AC3E}">
        <p14:creationId xmlns:p14="http://schemas.microsoft.com/office/powerpoint/2010/main" val="4167011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2DA33-DF5E-3D7C-BDCA-B87032036C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EB81EF-02C3-20D2-020E-D9280627EB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8BF642-AF1B-556A-4194-BB891528DEF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EB65D77-A389-7476-3174-BCB104F91CE4}"/>
              </a:ext>
            </a:extLst>
          </p:cNvPr>
          <p:cNvSpPr>
            <a:spLocks noGrp="1"/>
          </p:cNvSpPr>
          <p:nvPr>
            <p:ph type="sldNum" sz="quarter" idx="5"/>
          </p:nvPr>
        </p:nvSpPr>
        <p:spPr/>
        <p:txBody>
          <a:bodyPr/>
          <a:lstStyle/>
          <a:p>
            <a:fld id="{20FCB1E9-2D02-42FB-A238-F1ED383488A1}" type="slidenum">
              <a:rPr lang="en-US" smtClean="0"/>
              <a:t>26</a:t>
            </a:fld>
            <a:endParaRPr lang="en-US"/>
          </a:p>
        </p:txBody>
      </p:sp>
    </p:spTree>
    <p:extLst>
      <p:ext uri="{BB962C8B-B14F-4D97-AF65-F5344CB8AC3E}">
        <p14:creationId xmlns:p14="http://schemas.microsoft.com/office/powerpoint/2010/main" val="33169328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A9FB0-CC20-D500-0095-D5E34DAAAA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F76C99-9961-F99F-DC18-EEE57C1F87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4514D2-DD50-E675-E2BE-83C8D37B5A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53BC77D-3624-E2E4-DCC4-E570E98AFD9D}"/>
              </a:ext>
            </a:extLst>
          </p:cNvPr>
          <p:cNvSpPr>
            <a:spLocks noGrp="1"/>
          </p:cNvSpPr>
          <p:nvPr>
            <p:ph type="sldNum" sz="quarter" idx="5"/>
          </p:nvPr>
        </p:nvSpPr>
        <p:spPr/>
        <p:txBody>
          <a:bodyPr/>
          <a:lstStyle/>
          <a:p>
            <a:fld id="{20FCB1E9-2D02-42FB-A238-F1ED383488A1}" type="slidenum">
              <a:rPr lang="en-US" smtClean="0"/>
              <a:t>27</a:t>
            </a:fld>
            <a:endParaRPr lang="en-US"/>
          </a:p>
        </p:txBody>
      </p:sp>
    </p:spTree>
    <p:extLst>
      <p:ext uri="{BB962C8B-B14F-4D97-AF65-F5344CB8AC3E}">
        <p14:creationId xmlns:p14="http://schemas.microsoft.com/office/powerpoint/2010/main" val="13241141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BD3CD-A627-3543-44D7-906D9EE5DD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DA2106-7BB7-A2F0-01A8-A9AAA99520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6C511C-46A7-8A24-153F-EB1F25E0C6A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60D66E7-23DC-A7F8-E037-061F39C9041B}"/>
              </a:ext>
            </a:extLst>
          </p:cNvPr>
          <p:cNvSpPr>
            <a:spLocks noGrp="1"/>
          </p:cNvSpPr>
          <p:nvPr>
            <p:ph type="sldNum" sz="quarter" idx="5"/>
          </p:nvPr>
        </p:nvSpPr>
        <p:spPr/>
        <p:txBody>
          <a:bodyPr/>
          <a:lstStyle/>
          <a:p>
            <a:fld id="{20FCB1E9-2D02-42FB-A238-F1ED383488A1}" type="slidenum">
              <a:rPr lang="en-US" smtClean="0"/>
              <a:t>28</a:t>
            </a:fld>
            <a:endParaRPr lang="en-US"/>
          </a:p>
        </p:txBody>
      </p:sp>
    </p:spTree>
    <p:extLst>
      <p:ext uri="{BB962C8B-B14F-4D97-AF65-F5344CB8AC3E}">
        <p14:creationId xmlns:p14="http://schemas.microsoft.com/office/powerpoint/2010/main" val="30038363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16924-F92F-7284-5FB7-CF97551B42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7B9CBE-9A1F-F111-63CB-3031062B87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9F2C2F-F758-5FF6-CF0B-CEEAFBFFBE3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3DAC32C-3671-3E0E-4224-EEF0533A397E}"/>
              </a:ext>
            </a:extLst>
          </p:cNvPr>
          <p:cNvSpPr>
            <a:spLocks noGrp="1"/>
          </p:cNvSpPr>
          <p:nvPr>
            <p:ph type="sldNum" sz="quarter" idx="5"/>
          </p:nvPr>
        </p:nvSpPr>
        <p:spPr/>
        <p:txBody>
          <a:bodyPr/>
          <a:lstStyle/>
          <a:p>
            <a:fld id="{20FCB1E9-2D02-42FB-A238-F1ED383488A1}" type="slidenum">
              <a:rPr lang="en-US" smtClean="0"/>
              <a:t>29</a:t>
            </a:fld>
            <a:endParaRPr lang="en-US"/>
          </a:p>
        </p:txBody>
      </p:sp>
    </p:spTree>
    <p:extLst>
      <p:ext uri="{BB962C8B-B14F-4D97-AF65-F5344CB8AC3E}">
        <p14:creationId xmlns:p14="http://schemas.microsoft.com/office/powerpoint/2010/main" val="3630318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D17A0-5BBA-F882-4061-AF13440F09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F2272-CFF8-9149-5935-610ED627BB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6D2B5F-C54C-BD77-60CB-6A38DBB15CE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DFF4E45-B174-83D9-ABD1-796C6B950C25}"/>
              </a:ext>
            </a:extLst>
          </p:cNvPr>
          <p:cNvSpPr>
            <a:spLocks noGrp="1"/>
          </p:cNvSpPr>
          <p:nvPr>
            <p:ph type="sldNum" sz="quarter" idx="5"/>
          </p:nvPr>
        </p:nvSpPr>
        <p:spPr/>
        <p:txBody>
          <a:bodyPr/>
          <a:lstStyle/>
          <a:p>
            <a:fld id="{20FCB1E9-2D02-42FB-A238-F1ED383488A1}" type="slidenum">
              <a:rPr lang="en-US" smtClean="0"/>
              <a:t>30</a:t>
            </a:fld>
            <a:endParaRPr lang="en-US"/>
          </a:p>
        </p:txBody>
      </p:sp>
    </p:spTree>
    <p:extLst>
      <p:ext uri="{BB962C8B-B14F-4D97-AF65-F5344CB8AC3E}">
        <p14:creationId xmlns:p14="http://schemas.microsoft.com/office/powerpoint/2010/main" val="26041961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2BEDD-17DF-14F6-E99E-51C7A49404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632561-B4CD-D806-3F98-595D9DBD9C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3B1724-77D8-B117-8CEA-01263CB23C5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6C0EB7E-14FC-D153-3AA9-7192F9A43DE2}"/>
              </a:ext>
            </a:extLst>
          </p:cNvPr>
          <p:cNvSpPr>
            <a:spLocks noGrp="1"/>
          </p:cNvSpPr>
          <p:nvPr>
            <p:ph type="sldNum" sz="quarter" idx="5"/>
          </p:nvPr>
        </p:nvSpPr>
        <p:spPr/>
        <p:txBody>
          <a:bodyPr/>
          <a:lstStyle/>
          <a:p>
            <a:fld id="{20FCB1E9-2D02-42FB-A238-F1ED383488A1}" type="slidenum">
              <a:rPr lang="en-US" smtClean="0"/>
              <a:t>31</a:t>
            </a:fld>
            <a:endParaRPr lang="en-US"/>
          </a:p>
        </p:txBody>
      </p:sp>
    </p:spTree>
    <p:extLst>
      <p:ext uri="{BB962C8B-B14F-4D97-AF65-F5344CB8AC3E}">
        <p14:creationId xmlns:p14="http://schemas.microsoft.com/office/powerpoint/2010/main" val="3169171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78A0B-2D7F-CEBD-1698-46FC160A21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72580C-E516-5853-330C-EA1B4C54F0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92B970-7259-D231-9503-AB6F9E7477A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AFDB46-18BE-32F0-5FEF-BC2C4404D5EE}"/>
              </a:ext>
            </a:extLst>
          </p:cNvPr>
          <p:cNvSpPr>
            <a:spLocks noGrp="1"/>
          </p:cNvSpPr>
          <p:nvPr>
            <p:ph type="sldNum" sz="quarter" idx="5"/>
          </p:nvPr>
        </p:nvSpPr>
        <p:spPr/>
        <p:txBody>
          <a:bodyPr/>
          <a:lstStyle/>
          <a:p>
            <a:fld id="{20FCB1E9-2D02-42FB-A238-F1ED383488A1}" type="slidenum">
              <a:rPr lang="en-US" smtClean="0"/>
              <a:t>32</a:t>
            </a:fld>
            <a:endParaRPr lang="en-US"/>
          </a:p>
        </p:txBody>
      </p:sp>
    </p:spTree>
    <p:extLst>
      <p:ext uri="{BB962C8B-B14F-4D97-AF65-F5344CB8AC3E}">
        <p14:creationId xmlns:p14="http://schemas.microsoft.com/office/powerpoint/2010/main" val="2832387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BDB7F-D614-445C-10F5-5B0DBBE9C6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9DFE0E-0DAF-1978-B4C4-100E34EF9D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25C3AD-8995-54A6-4100-AB8D98FCDB3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56B0804-2D6D-FB6A-144C-DD9ED898AF63}"/>
              </a:ext>
            </a:extLst>
          </p:cNvPr>
          <p:cNvSpPr>
            <a:spLocks noGrp="1"/>
          </p:cNvSpPr>
          <p:nvPr>
            <p:ph type="sldNum" sz="quarter" idx="5"/>
          </p:nvPr>
        </p:nvSpPr>
        <p:spPr/>
        <p:txBody>
          <a:bodyPr/>
          <a:lstStyle/>
          <a:p>
            <a:fld id="{20FCB1E9-2D02-42FB-A238-F1ED383488A1}" type="slidenum">
              <a:rPr lang="en-US" smtClean="0"/>
              <a:t>33</a:t>
            </a:fld>
            <a:endParaRPr lang="en-US"/>
          </a:p>
        </p:txBody>
      </p:sp>
    </p:spTree>
    <p:extLst>
      <p:ext uri="{BB962C8B-B14F-4D97-AF65-F5344CB8AC3E}">
        <p14:creationId xmlns:p14="http://schemas.microsoft.com/office/powerpoint/2010/main" val="36843283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34C7C-0806-76E6-74C2-BAC24B6AA2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F25C7-D5F3-E368-9EAF-2BFB86DB40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F36FA7-C1AD-B8B6-BFF6-F2D1FF944C3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6DF237-35D2-1163-9813-61A6092098C5}"/>
              </a:ext>
            </a:extLst>
          </p:cNvPr>
          <p:cNvSpPr>
            <a:spLocks noGrp="1"/>
          </p:cNvSpPr>
          <p:nvPr>
            <p:ph type="sldNum" sz="quarter" idx="5"/>
          </p:nvPr>
        </p:nvSpPr>
        <p:spPr/>
        <p:txBody>
          <a:bodyPr/>
          <a:lstStyle/>
          <a:p>
            <a:fld id="{20FCB1E9-2D02-42FB-A238-F1ED383488A1}" type="slidenum">
              <a:rPr lang="en-US" smtClean="0"/>
              <a:t>34</a:t>
            </a:fld>
            <a:endParaRPr lang="en-US"/>
          </a:p>
        </p:txBody>
      </p:sp>
    </p:spTree>
    <p:extLst>
      <p:ext uri="{BB962C8B-B14F-4D97-AF65-F5344CB8AC3E}">
        <p14:creationId xmlns:p14="http://schemas.microsoft.com/office/powerpoint/2010/main" val="8828008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03365-E935-73C6-D1F2-17253FB578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AACF2B-8E57-5C51-C025-CF13DEDFEC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25D324-6267-23D3-17B1-24894628551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E5A6C01-8214-C469-1CAA-17648820E348}"/>
              </a:ext>
            </a:extLst>
          </p:cNvPr>
          <p:cNvSpPr>
            <a:spLocks noGrp="1"/>
          </p:cNvSpPr>
          <p:nvPr>
            <p:ph type="sldNum" sz="quarter" idx="5"/>
          </p:nvPr>
        </p:nvSpPr>
        <p:spPr/>
        <p:txBody>
          <a:bodyPr/>
          <a:lstStyle/>
          <a:p>
            <a:fld id="{20FCB1E9-2D02-42FB-A238-F1ED383488A1}" type="slidenum">
              <a:rPr lang="en-US" smtClean="0"/>
              <a:t>35</a:t>
            </a:fld>
            <a:endParaRPr lang="en-US"/>
          </a:p>
        </p:txBody>
      </p:sp>
    </p:spTree>
    <p:extLst>
      <p:ext uri="{BB962C8B-B14F-4D97-AF65-F5344CB8AC3E}">
        <p14:creationId xmlns:p14="http://schemas.microsoft.com/office/powerpoint/2010/main" val="38994345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5C3E1-2AB9-11D4-47F0-8BDC312F65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ADD153-297E-3408-D692-36CDECEE6A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A9537B-7537-0756-E8D9-0058472D749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A527D1-17A8-039E-75D4-6AE56E6064C3}"/>
              </a:ext>
            </a:extLst>
          </p:cNvPr>
          <p:cNvSpPr>
            <a:spLocks noGrp="1"/>
          </p:cNvSpPr>
          <p:nvPr>
            <p:ph type="sldNum" sz="quarter" idx="5"/>
          </p:nvPr>
        </p:nvSpPr>
        <p:spPr/>
        <p:txBody>
          <a:bodyPr/>
          <a:lstStyle/>
          <a:p>
            <a:fld id="{20FCB1E9-2D02-42FB-A238-F1ED383488A1}" type="slidenum">
              <a:rPr lang="en-US" smtClean="0"/>
              <a:t>36</a:t>
            </a:fld>
            <a:endParaRPr lang="en-US"/>
          </a:p>
        </p:txBody>
      </p:sp>
    </p:spTree>
    <p:extLst>
      <p:ext uri="{BB962C8B-B14F-4D97-AF65-F5344CB8AC3E}">
        <p14:creationId xmlns:p14="http://schemas.microsoft.com/office/powerpoint/2010/main" val="34806026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8A82A-D10E-72E4-2375-5C6F5B761C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0C7FBB-E749-765C-660D-2A07F75821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E1ED16-4DF2-7E77-5CD4-D540CAE87C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177540-CA45-C0E4-AF78-4F4A49C7309F}"/>
              </a:ext>
            </a:extLst>
          </p:cNvPr>
          <p:cNvSpPr>
            <a:spLocks noGrp="1"/>
          </p:cNvSpPr>
          <p:nvPr>
            <p:ph type="sldNum" sz="quarter" idx="5"/>
          </p:nvPr>
        </p:nvSpPr>
        <p:spPr/>
        <p:txBody>
          <a:bodyPr/>
          <a:lstStyle/>
          <a:p>
            <a:fld id="{20FCB1E9-2D02-42FB-A238-F1ED383488A1}" type="slidenum">
              <a:rPr lang="en-US" smtClean="0"/>
              <a:t>37</a:t>
            </a:fld>
            <a:endParaRPr lang="en-US"/>
          </a:p>
        </p:txBody>
      </p:sp>
    </p:spTree>
    <p:extLst>
      <p:ext uri="{BB962C8B-B14F-4D97-AF65-F5344CB8AC3E}">
        <p14:creationId xmlns:p14="http://schemas.microsoft.com/office/powerpoint/2010/main" val="21499169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90070-57BC-9FD4-C1CA-C053DEEAB5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1C9E82-957C-027F-55A9-CCCF079C3D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B423D6-5034-E1B7-CE58-24CC8D94F51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B88A6A-83D8-CC88-1C27-92D1265C935C}"/>
              </a:ext>
            </a:extLst>
          </p:cNvPr>
          <p:cNvSpPr>
            <a:spLocks noGrp="1"/>
          </p:cNvSpPr>
          <p:nvPr>
            <p:ph type="sldNum" sz="quarter" idx="5"/>
          </p:nvPr>
        </p:nvSpPr>
        <p:spPr/>
        <p:txBody>
          <a:bodyPr/>
          <a:lstStyle/>
          <a:p>
            <a:fld id="{20FCB1E9-2D02-42FB-A238-F1ED383488A1}" type="slidenum">
              <a:rPr lang="en-US" smtClean="0"/>
              <a:t>38</a:t>
            </a:fld>
            <a:endParaRPr lang="en-US"/>
          </a:p>
        </p:txBody>
      </p:sp>
    </p:spTree>
    <p:extLst>
      <p:ext uri="{BB962C8B-B14F-4D97-AF65-F5344CB8AC3E}">
        <p14:creationId xmlns:p14="http://schemas.microsoft.com/office/powerpoint/2010/main" val="4681455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4F9F6-CE22-6791-29BC-BE4EAA2EEA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517D97-9C10-CBA4-3490-EF23BAC9CA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51CC06-243C-5C98-FE15-7565643F15D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358373-0AE3-703F-D191-7FCB7FB636DD}"/>
              </a:ext>
            </a:extLst>
          </p:cNvPr>
          <p:cNvSpPr>
            <a:spLocks noGrp="1"/>
          </p:cNvSpPr>
          <p:nvPr>
            <p:ph type="sldNum" sz="quarter" idx="5"/>
          </p:nvPr>
        </p:nvSpPr>
        <p:spPr/>
        <p:txBody>
          <a:bodyPr/>
          <a:lstStyle/>
          <a:p>
            <a:fld id="{20FCB1E9-2D02-42FB-A238-F1ED383488A1}" type="slidenum">
              <a:rPr lang="en-US" smtClean="0"/>
              <a:t>39</a:t>
            </a:fld>
            <a:endParaRPr lang="en-US"/>
          </a:p>
        </p:txBody>
      </p:sp>
    </p:spTree>
    <p:extLst>
      <p:ext uri="{BB962C8B-B14F-4D97-AF65-F5344CB8AC3E}">
        <p14:creationId xmlns:p14="http://schemas.microsoft.com/office/powerpoint/2010/main" val="7499599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0EF70-8215-2BAC-3F92-ABDBF4BF76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B19A87-4465-C1EB-5CCB-5FF426CAAB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2A7841-1AE8-B710-EAE2-A284F4DB7F1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9034E89-AF48-4F19-B257-DBF5CADC6E70}"/>
              </a:ext>
            </a:extLst>
          </p:cNvPr>
          <p:cNvSpPr>
            <a:spLocks noGrp="1"/>
          </p:cNvSpPr>
          <p:nvPr>
            <p:ph type="sldNum" sz="quarter" idx="5"/>
          </p:nvPr>
        </p:nvSpPr>
        <p:spPr/>
        <p:txBody>
          <a:bodyPr/>
          <a:lstStyle/>
          <a:p>
            <a:fld id="{20FCB1E9-2D02-42FB-A238-F1ED383488A1}" type="slidenum">
              <a:rPr lang="en-US" smtClean="0"/>
              <a:t>40</a:t>
            </a:fld>
            <a:endParaRPr lang="en-US"/>
          </a:p>
        </p:txBody>
      </p:sp>
    </p:spTree>
    <p:extLst>
      <p:ext uri="{BB962C8B-B14F-4D97-AF65-F5344CB8AC3E}">
        <p14:creationId xmlns:p14="http://schemas.microsoft.com/office/powerpoint/2010/main" val="14699673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680BC-8C1E-C013-29FA-DA83FDCBB6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3C1870-7183-7B48-1D54-48C2C9B7C5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8CB421-77CC-44C8-221E-D51C104756B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C2C4B71-D786-FF15-E12A-99CA5D279670}"/>
              </a:ext>
            </a:extLst>
          </p:cNvPr>
          <p:cNvSpPr>
            <a:spLocks noGrp="1"/>
          </p:cNvSpPr>
          <p:nvPr>
            <p:ph type="sldNum" sz="quarter" idx="5"/>
          </p:nvPr>
        </p:nvSpPr>
        <p:spPr/>
        <p:txBody>
          <a:bodyPr/>
          <a:lstStyle/>
          <a:p>
            <a:fld id="{20FCB1E9-2D02-42FB-A238-F1ED383488A1}" type="slidenum">
              <a:rPr lang="en-US" smtClean="0"/>
              <a:t>41</a:t>
            </a:fld>
            <a:endParaRPr lang="en-US"/>
          </a:p>
        </p:txBody>
      </p:sp>
    </p:spTree>
    <p:extLst>
      <p:ext uri="{BB962C8B-B14F-4D97-AF65-F5344CB8AC3E}">
        <p14:creationId xmlns:p14="http://schemas.microsoft.com/office/powerpoint/2010/main" val="23069993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4ABCF-BC27-96C1-1BC9-B92144BA01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1CBD1A-C3B4-A12D-A64B-F83E3BF472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ED4272-0B75-F6FE-D788-A16F45501DD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68054C7-42BE-9B47-1ED5-14605DBC0848}"/>
              </a:ext>
            </a:extLst>
          </p:cNvPr>
          <p:cNvSpPr>
            <a:spLocks noGrp="1"/>
          </p:cNvSpPr>
          <p:nvPr>
            <p:ph type="sldNum" sz="quarter" idx="5"/>
          </p:nvPr>
        </p:nvSpPr>
        <p:spPr/>
        <p:txBody>
          <a:bodyPr/>
          <a:lstStyle/>
          <a:p>
            <a:fld id="{20FCB1E9-2D02-42FB-A238-F1ED383488A1}" type="slidenum">
              <a:rPr lang="en-US" smtClean="0"/>
              <a:t>42</a:t>
            </a:fld>
            <a:endParaRPr lang="en-US"/>
          </a:p>
        </p:txBody>
      </p:sp>
    </p:spTree>
    <p:extLst>
      <p:ext uri="{BB962C8B-B14F-4D97-AF65-F5344CB8AC3E}">
        <p14:creationId xmlns:p14="http://schemas.microsoft.com/office/powerpoint/2010/main" val="39704595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B93D1-1445-3EA2-0C62-5386C6A6FD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B35CDB-44D5-7FA1-B2A1-585387E870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1D26B9-0CF7-2618-8D52-40830D7EE73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91C3399-9A2A-86B0-C734-548AD37726FC}"/>
              </a:ext>
            </a:extLst>
          </p:cNvPr>
          <p:cNvSpPr>
            <a:spLocks noGrp="1"/>
          </p:cNvSpPr>
          <p:nvPr>
            <p:ph type="sldNum" sz="quarter" idx="5"/>
          </p:nvPr>
        </p:nvSpPr>
        <p:spPr/>
        <p:txBody>
          <a:bodyPr/>
          <a:lstStyle/>
          <a:p>
            <a:fld id="{20FCB1E9-2D02-42FB-A238-F1ED383488A1}" type="slidenum">
              <a:rPr lang="en-US" smtClean="0"/>
              <a:t>43</a:t>
            </a:fld>
            <a:endParaRPr lang="en-US"/>
          </a:p>
        </p:txBody>
      </p:sp>
    </p:spTree>
    <p:extLst>
      <p:ext uri="{BB962C8B-B14F-4D97-AF65-F5344CB8AC3E}">
        <p14:creationId xmlns:p14="http://schemas.microsoft.com/office/powerpoint/2010/main" val="8377698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B2271-8D9B-C67B-2CB9-07C6D7DD98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71AFE1-B662-AEE9-E825-4FAA70E8B9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F41F67-4CB2-140B-9A24-218DE79A44D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7BAE27-9F6B-3DAD-4572-443CB169B86B}"/>
              </a:ext>
            </a:extLst>
          </p:cNvPr>
          <p:cNvSpPr>
            <a:spLocks noGrp="1"/>
          </p:cNvSpPr>
          <p:nvPr>
            <p:ph type="sldNum" sz="quarter" idx="5"/>
          </p:nvPr>
        </p:nvSpPr>
        <p:spPr/>
        <p:txBody>
          <a:bodyPr/>
          <a:lstStyle/>
          <a:p>
            <a:fld id="{20FCB1E9-2D02-42FB-A238-F1ED383488A1}" type="slidenum">
              <a:rPr lang="en-US" smtClean="0"/>
              <a:t>44</a:t>
            </a:fld>
            <a:endParaRPr lang="en-US"/>
          </a:p>
        </p:txBody>
      </p:sp>
    </p:spTree>
    <p:extLst>
      <p:ext uri="{BB962C8B-B14F-4D97-AF65-F5344CB8AC3E}">
        <p14:creationId xmlns:p14="http://schemas.microsoft.com/office/powerpoint/2010/main" val="16042529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6835C-D226-889B-B641-F2B50194C5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15147D-5829-1EAF-8D38-B6D2D52C2B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8DC4AD-DB22-F5BC-EEC5-D60B33B15C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7EFF00F-E0BB-86B3-5183-345206DF0C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6AD075-8325-42F5-9729-5DEDAE5E79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1739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21200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83390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78401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95533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9138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18153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67628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874608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80071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52690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00764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03400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21310" r="-1887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1300" y="2917"/>
            <a:ext cx="9753600" cy="7353778"/>
            <a:chOff x="0" y="-19050"/>
            <a:chExt cx="4816593" cy="3631495"/>
          </a:xfrm>
        </p:grpSpPr>
        <p:sp>
          <p:nvSpPr>
            <p:cNvPr id="4" name="Freeform 4"/>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0" y="-19050"/>
              <a:ext cx="4816593" cy="3631494"/>
            </a:xfrm>
            <a:prstGeom prst="rect">
              <a:avLst/>
            </a:prstGeom>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p:cNvSpPr/>
          <p:nvPr/>
        </p:nvSpPr>
        <p:spPr>
          <a:xfrm>
            <a:off x="4042565" y="565294"/>
            <a:ext cx="1668470" cy="1668470"/>
          </a:xfrm>
          <a:custGeom>
            <a:avLst/>
            <a:gdLst/>
            <a:ahLst/>
            <a:cxnLst/>
            <a:rect l="l" t="t" r="r" b="b"/>
            <a:pathLst>
              <a:path w="1668470" h="1668470">
                <a:moveTo>
                  <a:pt x="0" y="0"/>
                </a:moveTo>
                <a:lnTo>
                  <a:pt x="1668470" y="0"/>
                </a:lnTo>
                <a:lnTo>
                  <a:pt x="1668470" y="1668470"/>
                </a:lnTo>
                <a:lnTo>
                  <a:pt x="0" y="1668470"/>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a:off x="1820960" y="2418496"/>
            <a:ext cx="6111681" cy="2470035"/>
          </a:xfrm>
          <a:prstGeom prst="rect">
            <a:avLst/>
          </a:prstGeom>
        </p:spPr>
        <p:txBody>
          <a:bodyPr lIns="0" tIns="0" rIns="0" bIns="0" rtlCol="0" anchor="t">
            <a:spAutoFit/>
          </a:bodyPr>
          <a:lstStyle/>
          <a:p>
            <a:pPr algn="ctr">
              <a:lnSpc>
                <a:spcPts val="6464"/>
              </a:lnSpc>
              <a:defRPr/>
            </a:pPr>
            <a:r>
              <a:rPr kumimoji="0" lang="en-US" sz="4950" b="0" i="0" u="none" strike="noStrike" kern="1200" cap="none" spc="-124" normalizeH="0" baseline="0" noProof="0">
                <a:ln>
                  <a:noFill/>
                </a:ln>
                <a:solidFill>
                  <a:srgbClr val="EBEBEB"/>
                </a:solidFill>
                <a:effectLst/>
                <a:uLnTx/>
                <a:uFillTx/>
                <a:latin typeface="Poppins Bold"/>
                <a:ea typeface="Poppins Bold"/>
                <a:cs typeface="Poppins Bold"/>
                <a:sym typeface="Poppins Bold"/>
              </a:rPr>
              <a:t>PRELIMINARY </a:t>
            </a:r>
            <a:r>
              <a:rPr lang="en-US" sz="4950" spc="-124">
                <a:solidFill>
                  <a:srgbClr val="EBEBEB"/>
                </a:solidFill>
                <a:latin typeface="Poppins Bold"/>
                <a:ea typeface="Poppins Bold"/>
                <a:cs typeface="Poppins Bold"/>
                <a:sym typeface="Poppins Bold"/>
              </a:rPr>
              <a:t>BUDGET PRESENTATION</a:t>
            </a:r>
            <a:endParaRPr lang="en-US" sz="4950" b="0" i="0" u="none" strike="noStrike" kern="1200" cap="none" spc="-124" normalizeH="0" baseline="0" noProof="0">
              <a:ln>
                <a:noFill/>
              </a:ln>
              <a:solidFill>
                <a:srgbClr val="EBEBEB"/>
              </a:solidFill>
              <a:effectLst/>
              <a:uLnTx/>
              <a:uFillTx/>
              <a:latin typeface="Poppins Bold"/>
              <a:ea typeface="Poppins Bold"/>
              <a:cs typeface="Poppins Bold"/>
            </a:endParaRPr>
          </a:p>
        </p:txBody>
      </p:sp>
      <p:sp>
        <p:nvSpPr>
          <p:cNvPr id="8" name="TextBox 8"/>
          <p:cNvSpPr txBox="1"/>
          <p:nvPr/>
        </p:nvSpPr>
        <p:spPr>
          <a:xfrm>
            <a:off x="2806965" y="5164336"/>
            <a:ext cx="4139670" cy="348118"/>
          </a:xfrm>
          <a:prstGeom prst="rect">
            <a:avLst/>
          </a:prstGeom>
        </p:spPr>
        <p:txBody>
          <a:bodyPr lIns="0" tIns="0" rIns="0" bIns="0" rtlCol="0" anchor="t">
            <a:spAutoFit/>
          </a:bodyPr>
          <a:lstStyle/>
          <a:p>
            <a:pPr marL="0" marR="0" lvl="0" indent="0" algn="ctr" defTabSz="914400" rtl="0" eaLnBrk="1" fontAlgn="auto" latinLnBrk="0" hangingPunct="1">
              <a:lnSpc>
                <a:spcPts val="2862"/>
              </a:lnSpc>
              <a:spcBef>
                <a:spcPts val="0"/>
              </a:spcBef>
              <a:spcAft>
                <a:spcPts val="0"/>
              </a:spcAft>
              <a:buClrTx/>
              <a:buSzTx/>
              <a:buFontTx/>
              <a:buNone/>
              <a:tabLst/>
              <a:defRPr/>
            </a:pPr>
            <a:r>
              <a:rPr kumimoji="0" lang="en-US" sz="2044" b="1" i="0" u="none" strike="noStrike" kern="1200" cap="none" spc="51" normalizeH="0" baseline="0" noProof="0">
                <a:ln>
                  <a:noFill/>
                </a:ln>
                <a:solidFill>
                  <a:srgbClr val="F1F6FD"/>
                </a:solidFill>
                <a:effectLst/>
                <a:uLnTx/>
                <a:uFillTx/>
                <a:latin typeface="Poppins Bold"/>
                <a:ea typeface="Poppins Bold"/>
                <a:cs typeface="Poppins Bold"/>
                <a:sym typeface="Poppins Bold"/>
              </a:rPr>
              <a:t>THE TOWN OF LUNENBURG</a:t>
            </a:r>
          </a:p>
        </p:txBody>
      </p:sp>
      <p:sp>
        <p:nvSpPr>
          <p:cNvPr id="9" name="TextBox 9"/>
          <p:cNvSpPr txBox="1"/>
          <p:nvPr/>
        </p:nvSpPr>
        <p:spPr>
          <a:xfrm>
            <a:off x="4180988" y="5700071"/>
            <a:ext cx="1391624" cy="215145"/>
          </a:xfrm>
          <a:prstGeom prst="rect">
            <a:avLst/>
          </a:prstGeom>
        </p:spPr>
        <p:txBody>
          <a:bodyPr lIns="0" tIns="0" rIns="0" bIns="0" rtlCol="0" anchor="t">
            <a:spAutoFit/>
          </a:bodyPr>
          <a:lstStyle/>
          <a:p>
            <a:pPr marL="0" marR="0" lvl="0" indent="0" algn="ctr" defTabSz="914400" rtl="0" eaLnBrk="1" fontAlgn="auto" latinLnBrk="0" hangingPunct="1">
              <a:lnSpc>
                <a:spcPts val="1756"/>
              </a:lnSpc>
              <a:spcBef>
                <a:spcPts val="0"/>
              </a:spcBef>
              <a:spcAft>
                <a:spcPts val="0"/>
              </a:spcAft>
              <a:buClrTx/>
              <a:buSzTx/>
              <a:buFontTx/>
              <a:buNone/>
              <a:tabLst/>
              <a:defRPr/>
            </a:pPr>
            <a:r>
              <a:rPr kumimoji="0" lang="en-US" sz="1254" b="0" i="0" u="none" strike="noStrike" kern="1200" cap="none" spc="0" normalizeH="0" baseline="0" noProof="0">
                <a:ln>
                  <a:noFill/>
                </a:ln>
                <a:solidFill>
                  <a:srgbClr val="FFFFFF"/>
                </a:solidFill>
                <a:effectLst/>
                <a:uLnTx/>
                <a:uFillTx/>
                <a:latin typeface="Poppins Light"/>
                <a:ea typeface="Poppins Light"/>
                <a:cs typeface="Poppins Light"/>
                <a:sym typeface="Poppins Light"/>
              </a:rPr>
              <a:t>Presented by</a:t>
            </a:r>
          </a:p>
        </p:txBody>
      </p:sp>
      <p:sp>
        <p:nvSpPr>
          <p:cNvPr id="10" name="TextBox 10"/>
          <p:cNvSpPr txBox="1"/>
          <p:nvPr/>
        </p:nvSpPr>
        <p:spPr>
          <a:xfrm>
            <a:off x="3260399" y="5978155"/>
            <a:ext cx="3232801" cy="330412"/>
          </a:xfrm>
          <a:prstGeom prst="rect">
            <a:avLst/>
          </a:prstGeom>
        </p:spPr>
        <p:txBody>
          <a:bodyPr lIns="0" tIns="0" rIns="0" bIns="0" rtlCol="0" anchor="t">
            <a:spAutoFit/>
          </a:bodyPr>
          <a:lstStyle/>
          <a:p>
            <a:pPr marL="0" marR="0" lvl="0" indent="0" algn="ctr" defTabSz="914400" rtl="0" eaLnBrk="1" fontAlgn="auto" latinLnBrk="0" hangingPunct="1">
              <a:lnSpc>
                <a:spcPts val="2613"/>
              </a:lnSpc>
              <a:spcBef>
                <a:spcPts val="0"/>
              </a:spcBef>
              <a:spcAft>
                <a:spcPts val="0"/>
              </a:spcAft>
              <a:buClrTx/>
              <a:buSzTx/>
              <a:buFontTx/>
              <a:buNone/>
              <a:tabLst/>
              <a:defRPr/>
            </a:pPr>
            <a:r>
              <a:rPr kumimoji="0" lang="en-US" sz="1866" b="0" i="0" u="none" strike="noStrike" kern="1200" cap="none" spc="0" normalizeH="0" baseline="0" noProof="0">
                <a:ln>
                  <a:noFill/>
                </a:ln>
                <a:solidFill>
                  <a:srgbClr val="EBEBEB"/>
                </a:solidFill>
                <a:effectLst/>
                <a:uLnTx/>
                <a:uFillTx/>
                <a:latin typeface="Poppins Light Bold"/>
                <a:ea typeface="Poppins Light Bold"/>
                <a:cs typeface="Poppins Light Bold"/>
                <a:sym typeface="Poppins Light Bold"/>
              </a:rPr>
              <a:t>Jennifer Warren-Dyment</a:t>
            </a:r>
          </a:p>
        </p:txBody>
      </p:sp>
      <p:sp>
        <p:nvSpPr>
          <p:cNvPr id="11" name="TextBox 11"/>
          <p:cNvSpPr txBox="1"/>
          <p:nvPr/>
        </p:nvSpPr>
        <p:spPr>
          <a:xfrm>
            <a:off x="3921583" y="6329970"/>
            <a:ext cx="1910434" cy="253710"/>
          </a:xfrm>
          <a:prstGeom prst="rect">
            <a:avLst/>
          </a:prstGeom>
        </p:spPr>
        <p:txBody>
          <a:bodyPr lIns="0" tIns="0" rIns="0" bIns="0" rtlCol="0" anchor="t">
            <a:spAutoFit/>
          </a:bodyPr>
          <a:lstStyle/>
          <a:p>
            <a:pPr marL="0" marR="0" lvl="0" indent="0" algn="ctr" defTabSz="914400" rtl="0" eaLnBrk="1" fontAlgn="auto" latinLnBrk="0" hangingPunct="1">
              <a:lnSpc>
                <a:spcPts val="2185"/>
              </a:lnSpc>
              <a:spcBef>
                <a:spcPts val="0"/>
              </a:spcBef>
              <a:spcAft>
                <a:spcPts val="0"/>
              </a:spcAft>
              <a:buClrTx/>
              <a:buSzTx/>
              <a:buFontTx/>
              <a:buNone/>
              <a:tabLst/>
              <a:defRPr/>
            </a:pPr>
            <a:r>
              <a:rPr kumimoji="0" lang="en-US" sz="1561" b="0" i="0" u="none" strike="noStrike" kern="1200" cap="none" spc="0" normalizeH="0" baseline="0" noProof="0">
                <a:ln>
                  <a:noFill/>
                </a:ln>
                <a:solidFill>
                  <a:srgbClr val="EBEBEB"/>
                </a:solidFill>
                <a:effectLst/>
                <a:uLnTx/>
                <a:uFillTx/>
                <a:latin typeface="Poppins Light Bold"/>
                <a:ea typeface="Poppins Light Bold"/>
                <a:cs typeface="Poppins Light Bold"/>
                <a:sym typeface="Poppins Light Bold"/>
              </a:rPr>
              <a:t>Town Manager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8638" r="-21548"/>
            </a:stretch>
          </a:blipFill>
        </p:spPr>
        <p:txBody>
          <a:bodyPr/>
          <a:lstStyle/>
          <a:p>
            <a:endParaRPr lang="en-US"/>
          </a:p>
        </p:txBody>
      </p:sp>
      <p:grpSp>
        <p:nvGrpSpPr>
          <p:cNvPr id="3" name="Group 3"/>
          <p:cNvGrpSpPr/>
          <p:nvPr/>
        </p:nvGrpSpPr>
        <p:grpSpPr>
          <a:xfrm>
            <a:off x="0" y="0"/>
            <a:ext cx="9753600" cy="7315200"/>
            <a:chOff x="0" y="0"/>
            <a:chExt cx="4816593" cy="3612444"/>
          </a:xfrm>
        </p:grpSpPr>
        <p:sp>
          <p:nvSpPr>
            <p:cNvPr id="4" name="Freeform 4"/>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endParaRPr lang="en-US"/>
            </a:p>
          </p:txBody>
        </p:sp>
        <p:sp>
          <p:nvSpPr>
            <p:cNvPr id="5" name="TextBox 5"/>
            <p:cNvSpPr txBox="1"/>
            <p:nvPr/>
          </p:nvSpPr>
          <p:spPr>
            <a:xfrm>
              <a:off x="0" y="-19050"/>
              <a:ext cx="4816593" cy="3631494"/>
            </a:xfrm>
            <a:prstGeom prst="rect">
              <a:avLst/>
            </a:prstGeom>
          </p:spPr>
          <p:txBody>
            <a:bodyPr lIns="27093" tIns="27093" rIns="27093" bIns="27093" rtlCol="0" anchor="ctr"/>
            <a:lstStyle/>
            <a:p>
              <a:pPr algn="ctr">
                <a:lnSpc>
                  <a:spcPts val="1418"/>
                </a:lnSpc>
                <a:spcBef>
                  <a:spcPct val="0"/>
                </a:spcBef>
              </a:pPr>
              <a:endParaRPr/>
            </a:p>
          </p:txBody>
        </p:sp>
      </p:grpSp>
      <p:sp>
        <p:nvSpPr>
          <p:cNvPr id="7" name="Freeform 7"/>
          <p:cNvSpPr/>
          <p:nvPr/>
        </p:nvSpPr>
        <p:spPr>
          <a:xfrm>
            <a:off x="393798" y="2060801"/>
            <a:ext cx="5939200" cy="4179316"/>
          </a:xfrm>
          <a:custGeom>
            <a:avLst/>
            <a:gdLst/>
            <a:ahLst/>
            <a:cxnLst/>
            <a:rect l="l" t="t" r="r" b="b"/>
            <a:pathLst>
              <a:path w="10558578" h="7429895">
                <a:moveTo>
                  <a:pt x="0" y="0"/>
                </a:moveTo>
                <a:lnTo>
                  <a:pt x="10558578" y="0"/>
                </a:lnTo>
                <a:lnTo>
                  <a:pt x="10558578" y="7429895"/>
                </a:lnTo>
                <a:lnTo>
                  <a:pt x="0" y="7429895"/>
                </a:lnTo>
                <a:close/>
              </a:path>
            </a:pathLst>
          </a:custGeom>
          <a:solidFill>
            <a:srgbClr val="000000">
              <a:alpha val="0"/>
            </a:srgbClr>
          </a:solidFill>
        </p:spPr>
        <p:txBody>
          <a:bodyPr/>
          <a:lstStyle/>
          <a:p>
            <a:endParaRPr lang="en-US"/>
          </a:p>
        </p:txBody>
      </p:sp>
      <p:grpSp>
        <p:nvGrpSpPr>
          <p:cNvPr id="13" name="Group 13"/>
          <p:cNvGrpSpPr/>
          <p:nvPr/>
        </p:nvGrpSpPr>
        <p:grpSpPr>
          <a:xfrm>
            <a:off x="2284322" y="1558241"/>
            <a:ext cx="5184944" cy="85725"/>
            <a:chOff x="0" y="0"/>
            <a:chExt cx="9217679" cy="152400"/>
          </a:xfrm>
        </p:grpSpPr>
        <p:sp>
          <p:nvSpPr>
            <p:cNvPr id="14" name="Freeform 14"/>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endParaRPr lang="en-US"/>
            </a:p>
          </p:txBody>
        </p:sp>
      </p:grpSp>
      <p:grpSp>
        <p:nvGrpSpPr>
          <p:cNvPr id="15" name="Group 15"/>
          <p:cNvGrpSpPr/>
          <p:nvPr/>
        </p:nvGrpSpPr>
        <p:grpSpPr>
          <a:xfrm>
            <a:off x="2163931" y="128616"/>
            <a:ext cx="6751133" cy="2679426"/>
            <a:chOff x="-1928493" y="-3680055"/>
            <a:chExt cx="12002015" cy="5742162"/>
          </a:xfrm>
        </p:grpSpPr>
        <p:sp>
          <p:nvSpPr>
            <p:cNvPr id="16" name="Freeform 16"/>
            <p:cNvSpPr/>
            <p:nvPr/>
          </p:nvSpPr>
          <p:spPr>
            <a:xfrm>
              <a:off x="0" y="0"/>
              <a:ext cx="10073522" cy="2062107"/>
            </a:xfrm>
            <a:custGeom>
              <a:avLst/>
              <a:gdLst/>
              <a:ahLst/>
              <a:cxnLst/>
              <a:rect l="l" t="t" r="r" b="b"/>
              <a:pathLst>
                <a:path w="10073522" h="2062107">
                  <a:moveTo>
                    <a:pt x="0" y="0"/>
                  </a:moveTo>
                  <a:lnTo>
                    <a:pt x="10073522" y="0"/>
                  </a:lnTo>
                  <a:lnTo>
                    <a:pt x="10073522" y="2062107"/>
                  </a:lnTo>
                  <a:lnTo>
                    <a:pt x="0" y="2062107"/>
                  </a:lnTo>
                  <a:close/>
                </a:path>
              </a:pathLst>
            </a:custGeom>
            <a:solidFill>
              <a:srgbClr val="000000">
                <a:alpha val="0"/>
              </a:srgbClr>
            </a:solidFill>
          </p:spPr>
          <p:txBody>
            <a:bodyPr/>
            <a:lstStyle/>
            <a:p>
              <a:endParaRPr lang="en-US"/>
            </a:p>
          </p:txBody>
        </p:sp>
        <p:sp>
          <p:nvSpPr>
            <p:cNvPr id="17" name="TextBox 17"/>
            <p:cNvSpPr txBox="1"/>
            <p:nvPr/>
          </p:nvSpPr>
          <p:spPr>
            <a:xfrm>
              <a:off x="-1928493" y="-3680055"/>
              <a:ext cx="9645718" cy="1228779"/>
            </a:xfrm>
            <a:prstGeom prst="rect">
              <a:avLst/>
            </a:prstGeom>
          </p:spPr>
          <p:txBody>
            <a:bodyPr lIns="0" tIns="0" rIns="0" bIns="0" rtlCol="0" anchor="t"/>
            <a:lstStyle/>
            <a:p>
              <a:pPr algn="ctr"/>
              <a:r>
                <a:rPr lang="en-US" sz="4400">
                  <a:solidFill>
                    <a:srgbClr val="FFFFFF"/>
                  </a:solidFill>
                  <a:latin typeface="Poppins Light Bold"/>
                  <a:cs typeface="Poppins Light Bold"/>
                </a:rPr>
                <a:t>Fiscal Year 2026 Budget Timeline</a:t>
              </a:r>
            </a:p>
          </p:txBody>
        </p:sp>
      </p:grpSp>
      <p:sp>
        <p:nvSpPr>
          <p:cNvPr id="18" name="Freeform 18"/>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3"/>
            <a:stretch>
              <a:fillRect/>
            </a:stretch>
          </a:blipFill>
        </p:spPr>
        <p:txBody>
          <a:bodyPr/>
          <a:lstStyle/>
          <a:p>
            <a:endParaRPr lang="en-US"/>
          </a:p>
        </p:txBody>
      </p:sp>
      <p:graphicFrame>
        <p:nvGraphicFramePr>
          <p:cNvPr id="9" name="Table 8">
            <a:extLst>
              <a:ext uri="{FF2B5EF4-FFF2-40B4-BE49-F238E27FC236}">
                <a16:creationId xmlns:a16="http://schemas.microsoft.com/office/drawing/2014/main" id="{8F53B304-8F71-1639-19F8-FB9E4D0D6C30}"/>
              </a:ext>
            </a:extLst>
          </p:cNvPr>
          <p:cNvGraphicFramePr>
            <a:graphicFrameLocks noGrp="1"/>
          </p:cNvGraphicFramePr>
          <p:nvPr>
            <p:extLst>
              <p:ext uri="{D42A27DB-BD31-4B8C-83A1-F6EECF244321}">
                <p14:modId xmlns:p14="http://schemas.microsoft.com/office/powerpoint/2010/main" val="414387756"/>
              </p:ext>
            </p:extLst>
          </p:nvPr>
        </p:nvGraphicFramePr>
        <p:xfrm>
          <a:off x="144769" y="1905000"/>
          <a:ext cx="9464040" cy="5181600"/>
        </p:xfrm>
        <a:graphic>
          <a:graphicData uri="http://schemas.openxmlformats.org/drawingml/2006/table">
            <a:tbl>
              <a:tblPr firstRow="1" bandRow="1">
                <a:tableStyleId>{5C22544A-7EE6-4342-B048-85BDC9FD1C3A}</a:tableStyleId>
              </a:tblPr>
              <a:tblGrid>
                <a:gridCol w="1051560">
                  <a:extLst>
                    <a:ext uri="{9D8B030D-6E8A-4147-A177-3AD203B41FA5}">
                      <a16:colId xmlns:a16="http://schemas.microsoft.com/office/drawing/2014/main" val="1823831680"/>
                    </a:ext>
                  </a:extLst>
                </a:gridCol>
                <a:gridCol w="1051560">
                  <a:extLst>
                    <a:ext uri="{9D8B030D-6E8A-4147-A177-3AD203B41FA5}">
                      <a16:colId xmlns:a16="http://schemas.microsoft.com/office/drawing/2014/main" val="1396916674"/>
                    </a:ext>
                  </a:extLst>
                </a:gridCol>
                <a:gridCol w="1051560">
                  <a:extLst>
                    <a:ext uri="{9D8B030D-6E8A-4147-A177-3AD203B41FA5}">
                      <a16:colId xmlns:a16="http://schemas.microsoft.com/office/drawing/2014/main" val="1688571028"/>
                    </a:ext>
                  </a:extLst>
                </a:gridCol>
                <a:gridCol w="1051560">
                  <a:extLst>
                    <a:ext uri="{9D8B030D-6E8A-4147-A177-3AD203B41FA5}">
                      <a16:colId xmlns:a16="http://schemas.microsoft.com/office/drawing/2014/main" val="3410002110"/>
                    </a:ext>
                  </a:extLst>
                </a:gridCol>
                <a:gridCol w="1051560">
                  <a:extLst>
                    <a:ext uri="{9D8B030D-6E8A-4147-A177-3AD203B41FA5}">
                      <a16:colId xmlns:a16="http://schemas.microsoft.com/office/drawing/2014/main" val="2819001786"/>
                    </a:ext>
                  </a:extLst>
                </a:gridCol>
                <a:gridCol w="1051560">
                  <a:extLst>
                    <a:ext uri="{9D8B030D-6E8A-4147-A177-3AD203B41FA5}">
                      <a16:colId xmlns:a16="http://schemas.microsoft.com/office/drawing/2014/main" val="4250487965"/>
                    </a:ext>
                  </a:extLst>
                </a:gridCol>
                <a:gridCol w="1051560">
                  <a:extLst>
                    <a:ext uri="{9D8B030D-6E8A-4147-A177-3AD203B41FA5}">
                      <a16:colId xmlns:a16="http://schemas.microsoft.com/office/drawing/2014/main" val="2602058269"/>
                    </a:ext>
                  </a:extLst>
                </a:gridCol>
                <a:gridCol w="1051560">
                  <a:extLst>
                    <a:ext uri="{9D8B030D-6E8A-4147-A177-3AD203B41FA5}">
                      <a16:colId xmlns:a16="http://schemas.microsoft.com/office/drawing/2014/main" val="3394077976"/>
                    </a:ext>
                  </a:extLst>
                </a:gridCol>
                <a:gridCol w="1051560">
                  <a:extLst>
                    <a:ext uri="{9D8B030D-6E8A-4147-A177-3AD203B41FA5}">
                      <a16:colId xmlns:a16="http://schemas.microsoft.com/office/drawing/2014/main" val="4082645119"/>
                    </a:ext>
                  </a:extLst>
                </a:gridCol>
              </a:tblGrid>
              <a:tr h="293594">
                <a:tc>
                  <a:txBody>
                    <a:bodyPr/>
                    <a:lstStyle/>
                    <a:p>
                      <a:pPr algn="ctr"/>
                      <a:r>
                        <a:rPr lang="en-US" sz="1400">
                          <a:solidFill>
                            <a:schemeClr val="bg1"/>
                          </a:solidFill>
                          <a:latin typeface="Poppins Light Bold"/>
                          <a:cs typeface="Poppins Bold"/>
                        </a:rPr>
                        <a:t>July</a:t>
                      </a:r>
                    </a:p>
                  </a:txBody>
                  <a:tcPr>
                    <a:solidFill>
                      <a:schemeClr val="accent6">
                        <a:lumMod val="75000"/>
                        <a:alpha val="70000"/>
                      </a:schemeClr>
                    </a:solidFill>
                  </a:tcPr>
                </a:tc>
                <a:tc>
                  <a:txBody>
                    <a:bodyPr/>
                    <a:lstStyle/>
                    <a:p>
                      <a:pPr algn="ctr"/>
                      <a:r>
                        <a:rPr lang="en-US" sz="1400" b="1">
                          <a:solidFill>
                            <a:schemeClr val="bg1"/>
                          </a:solidFill>
                          <a:latin typeface="Poppins Light Bold"/>
                          <a:cs typeface="Poppins Bold"/>
                        </a:rPr>
                        <a:t>Sept.</a:t>
                      </a:r>
                    </a:p>
                  </a:txBody>
                  <a:tcPr>
                    <a:solidFill>
                      <a:schemeClr val="accent6">
                        <a:lumMod val="75000"/>
                        <a:alpha val="70000"/>
                      </a:schemeClr>
                    </a:solidFill>
                  </a:tcPr>
                </a:tc>
                <a:tc>
                  <a:txBody>
                    <a:bodyPr/>
                    <a:lstStyle/>
                    <a:p>
                      <a:pPr algn="ctr"/>
                      <a:r>
                        <a:rPr lang="en-US" sz="1400">
                          <a:solidFill>
                            <a:schemeClr val="bg1"/>
                          </a:solidFill>
                          <a:latin typeface="Poppins Light Bold"/>
                          <a:cs typeface="Poppins Bold"/>
                        </a:rPr>
                        <a:t>Oct. &amp; Nov.</a:t>
                      </a:r>
                    </a:p>
                  </a:txBody>
                  <a:tcPr>
                    <a:solidFill>
                      <a:schemeClr val="accent6">
                        <a:lumMod val="75000"/>
                        <a:alpha val="70000"/>
                      </a:schemeClr>
                    </a:solidFill>
                  </a:tcPr>
                </a:tc>
                <a:tc>
                  <a:txBody>
                    <a:bodyPr/>
                    <a:lstStyle/>
                    <a:p>
                      <a:pPr algn="ctr"/>
                      <a:r>
                        <a:rPr lang="en-US" sz="1400">
                          <a:solidFill>
                            <a:schemeClr val="bg1"/>
                          </a:solidFill>
                          <a:latin typeface="Poppins Light Bold"/>
                          <a:cs typeface="Poppins Bold"/>
                        </a:rPr>
                        <a:t>Dec.</a:t>
                      </a:r>
                    </a:p>
                  </a:txBody>
                  <a:tcPr>
                    <a:solidFill>
                      <a:schemeClr val="accent6">
                        <a:lumMod val="75000"/>
                        <a:alpha val="70000"/>
                      </a:schemeClr>
                    </a:solidFill>
                  </a:tcPr>
                </a:tc>
                <a:tc>
                  <a:txBody>
                    <a:bodyPr/>
                    <a:lstStyle/>
                    <a:p>
                      <a:pPr algn="ctr"/>
                      <a:r>
                        <a:rPr lang="en-US" sz="1400">
                          <a:solidFill>
                            <a:schemeClr val="bg1"/>
                          </a:solidFill>
                          <a:latin typeface="Poppins Light Bold"/>
                          <a:cs typeface="Poppins Bold"/>
                        </a:rPr>
                        <a:t>January</a:t>
                      </a:r>
                    </a:p>
                  </a:txBody>
                  <a:tcPr>
                    <a:solidFill>
                      <a:schemeClr val="accent6">
                        <a:lumMod val="75000"/>
                        <a:alpha val="70000"/>
                      </a:schemeClr>
                    </a:solidFill>
                  </a:tcPr>
                </a:tc>
                <a:tc>
                  <a:txBody>
                    <a:bodyPr/>
                    <a:lstStyle/>
                    <a:p>
                      <a:pPr algn="ctr"/>
                      <a:r>
                        <a:rPr lang="en-US" sz="1400">
                          <a:solidFill>
                            <a:schemeClr val="bg1"/>
                          </a:solidFill>
                          <a:latin typeface="Poppins Light Bold"/>
                          <a:cs typeface="Poppins Bold"/>
                        </a:rPr>
                        <a:t>Feb.</a:t>
                      </a:r>
                    </a:p>
                  </a:txBody>
                  <a:tcPr>
                    <a:solidFill>
                      <a:schemeClr val="accent6">
                        <a:lumMod val="75000"/>
                        <a:alpha val="70000"/>
                      </a:schemeClr>
                    </a:solidFill>
                  </a:tcPr>
                </a:tc>
                <a:tc>
                  <a:txBody>
                    <a:bodyPr/>
                    <a:lstStyle/>
                    <a:p>
                      <a:pPr algn="ctr"/>
                      <a:r>
                        <a:rPr lang="en-US" sz="1400">
                          <a:solidFill>
                            <a:schemeClr val="bg1"/>
                          </a:solidFill>
                          <a:latin typeface="Poppins Light Bold"/>
                          <a:cs typeface="Poppins Bold"/>
                        </a:rPr>
                        <a:t>March</a:t>
                      </a:r>
                    </a:p>
                  </a:txBody>
                  <a:tcPr>
                    <a:solidFill>
                      <a:schemeClr val="accent6">
                        <a:lumMod val="75000"/>
                        <a:alpha val="70000"/>
                      </a:schemeClr>
                    </a:solidFill>
                  </a:tcPr>
                </a:tc>
                <a:tc>
                  <a:txBody>
                    <a:bodyPr/>
                    <a:lstStyle/>
                    <a:p>
                      <a:pPr algn="ctr"/>
                      <a:r>
                        <a:rPr lang="en-US" sz="1400">
                          <a:solidFill>
                            <a:schemeClr val="bg1"/>
                          </a:solidFill>
                          <a:latin typeface="Poppins Light Bold"/>
                          <a:cs typeface="Poppins Bold"/>
                        </a:rPr>
                        <a:t>April</a:t>
                      </a:r>
                    </a:p>
                  </a:txBody>
                  <a:tcPr>
                    <a:solidFill>
                      <a:schemeClr val="accent6">
                        <a:lumMod val="75000"/>
                        <a:alpha val="70000"/>
                      </a:schemeClr>
                    </a:solidFill>
                  </a:tcPr>
                </a:tc>
                <a:tc>
                  <a:txBody>
                    <a:bodyPr/>
                    <a:lstStyle/>
                    <a:p>
                      <a:pPr algn="ctr"/>
                      <a:r>
                        <a:rPr lang="en-US" sz="1400">
                          <a:solidFill>
                            <a:schemeClr val="bg1"/>
                          </a:solidFill>
                          <a:latin typeface="Poppins Light Bold"/>
                          <a:cs typeface="Poppins Bold"/>
                        </a:rPr>
                        <a:t>May</a:t>
                      </a:r>
                    </a:p>
                  </a:txBody>
                  <a:tcPr>
                    <a:solidFill>
                      <a:schemeClr val="accent6">
                        <a:lumMod val="75000"/>
                        <a:alpha val="70000"/>
                      </a:schemeClr>
                    </a:solidFill>
                  </a:tcPr>
                </a:tc>
                <a:extLst>
                  <a:ext uri="{0D108BD9-81ED-4DB2-BD59-A6C34878D82A}">
                    <a16:rowId xmlns:a16="http://schemas.microsoft.com/office/drawing/2014/main" val="1923100618"/>
                  </a:ext>
                </a:extLst>
              </a:tr>
              <a:tr h="3827851">
                <a:tc>
                  <a:txBody>
                    <a:bodyPr/>
                    <a:lstStyle/>
                    <a:p>
                      <a:pPr algn="ctr"/>
                      <a:r>
                        <a:rPr lang="en-US" sz="1200" b="1">
                          <a:solidFill>
                            <a:schemeClr val="tx1">
                              <a:lumMod val="85000"/>
                              <a:lumOff val="15000"/>
                            </a:schemeClr>
                          </a:solidFill>
                          <a:latin typeface="Poppins Light"/>
                          <a:cs typeface="Poppins Light"/>
                        </a:rPr>
                        <a:t>Capital Planning kickoff  Meeting</a:t>
                      </a:r>
                    </a:p>
                  </a:txBody>
                  <a:tcPr>
                    <a:solidFill>
                      <a:schemeClr val="bg1">
                        <a:lumMod val="75000"/>
                      </a:schemeClr>
                    </a:solidFill>
                  </a:tcPr>
                </a:tc>
                <a:tc>
                  <a:txBody>
                    <a:bodyPr/>
                    <a:lstStyle/>
                    <a:p>
                      <a:pPr algn="ctr"/>
                      <a:r>
                        <a:rPr lang="en-US" sz="1200" b="1">
                          <a:solidFill>
                            <a:schemeClr val="tx1">
                              <a:lumMod val="85000"/>
                              <a:lumOff val="15000"/>
                            </a:schemeClr>
                          </a:solidFill>
                          <a:latin typeface="Poppins Light"/>
                          <a:cs typeface="Poppins Light"/>
                        </a:rPr>
                        <a:t>Depts. compile capital requests</a:t>
                      </a:r>
                    </a:p>
                  </a:txBody>
                  <a:tcPr>
                    <a:solidFill>
                      <a:schemeClr val="bg1">
                        <a:lumMod val="75000"/>
                      </a:schemeClr>
                    </a:solidFill>
                  </a:tcPr>
                </a:tc>
                <a:tc>
                  <a:txBody>
                    <a:bodyPr/>
                    <a:lstStyle/>
                    <a:p>
                      <a:pPr algn="ctr"/>
                      <a:r>
                        <a:rPr lang="en-US" sz="1200" b="1">
                          <a:solidFill>
                            <a:schemeClr val="tx1">
                              <a:lumMod val="85000"/>
                              <a:lumOff val="15000"/>
                            </a:schemeClr>
                          </a:solidFill>
                          <a:latin typeface="Poppins Light"/>
                          <a:cs typeface="Poppins Light"/>
                        </a:rPr>
                        <a:t>Capital requests vetted by CPC</a:t>
                      </a:r>
                    </a:p>
                  </a:txBody>
                  <a:tcPr>
                    <a:solidFill>
                      <a:schemeClr val="bg1">
                        <a:lumMod val="75000"/>
                      </a:schemeClr>
                    </a:solidFill>
                  </a:tcPr>
                </a:tc>
                <a:tc>
                  <a:txBody>
                    <a:bodyPr/>
                    <a:lstStyle/>
                    <a:p>
                      <a:pPr algn="ctr"/>
                      <a:r>
                        <a:rPr lang="en-US" sz="1200" b="1">
                          <a:solidFill>
                            <a:schemeClr val="tx1">
                              <a:lumMod val="85000"/>
                              <a:lumOff val="15000"/>
                            </a:schemeClr>
                          </a:solidFill>
                          <a:latin typeface="Poppins Light"/>
                          <a:cs typeface="Poppins Light"/>
                        </a:rPr>
                        <a:t>CPC ranks capital projects</a:t>
                      </a:r>
                    </a:p>
                    <a:p>
                      <a:pPr algn="ctr"/>
                      <a:endParaRPr lang="en-US" sz="1200" b="1">
                        <a:solidFill>
                          <a:schemeClr val="tx1">
                            <a:lumMod val="85000"/>
                            <a:lumOff val="15000"/>
                          </a:schemeClr>
                        </a:solidFill>
                        <a:latin typeface="Poppins Light" panose="00000400000000000000" pitchFamily="2" charset="0"/>
                        <a:cs typeface="Poppins Light" panose="00000400000000000000" pitchFamily="2" charset="0"/>
                      </a:endParaRPr>
                    </a:p>
                    <a:p>
                      <a:pPr algn="ctr"/>
                      <a:endParaRPr lang="en-US" sz="1200" b="1">
                        <a:solidFill>
                          <a:schemeClr val="tx1">
                            <a:lumMod val="85000"/>
                            <a:lumOff val="15000"/>
                          </a:schemeClr>
                        </a:solidFill>
                        <a:latin typeface="Poppins Light" panose="00000400000000000000" pitchFamily="2" charset="0"/>
                        <a:cs typeface="Poppins Light" panose="00000400000000000000" pitchFamily="2" charset="0"/>
                      </a:endParaRPr>
                    </a:p>
                    <a:p>
                      <a:pPr algn="ctr"/>
                      <a:r>
                        <a:rPr lang="en-US" sz="1200" b="1">
                          <a:solidFill>
                            <a:schemeClr val="tx1">
                              <a:lumMod val="85000"/>
                              <a:lumOff val="15000"/>
                            </a:schemeClr>
                          </a:solidFill>
                          <a:latin typeface="Poppins Light"/>
                          <a:cs typeface="Poppins Light"/>
                        </a:rPr>
                        <a:t>Depts. develop operating</a:t>
                      </a:r>
                    </a:p>
                    <a:p>
                      <a:pPr algn="ctr"/>
                      <a:r>
                        <a:rPr lang="en-US" sz="1200" b="1">
                          <a:solidFill>
                            <a:schemeClr val="tx1">
                              <a:lumMod val="85000"/>
                              <a:lumOff val="15000"/>
                            </a:schemeClr>
                          </a:solidFill>
                          <a:latin typeface="Poppins Light"/>
                          <a:cs typeface="Poppins Light"/>
                        </a:rPr>
                        <a:t>budgets</a:t>
                      </a:r>
                    </a:p>
                  </a:txBody>
                  <a:tcPr>
                    <a:solidFill>
                      <a:schemeClr val="bg1">
                        <a:lumMod val="75000"/>
                      </a:schemeClr>
                    </a:solidFill>
                  </a:tcPr>
                </a:tc>
                <a:tc>
                  <a:txBody>
                    <a:bodyPr/>
                    <a:lstStyle/>
                    <a:p>
                      <a:pPr algn="ctr"/>
                      <a:r>
                        <a:rPr lang="en-US" sz="1200" b="1">
                          <a:solidFill>
                            <a:schemeClr val="tx1">
                              <a:lumMod val="85000"/>
                              <a:lumOff val="15000"/>
                            </a:schemeClr>
                          </a:solidFill>
                          <a:latin typeface="Poppins Light"/>
                          <a:cs typeface="Poppins Light"/>
                        </a:rPr>
                        <a:t>Operating budget requests due to Town Manager</a:t>
                      </a:r>
                    </a:p>
                    <a:p>
                      <a:pPr algn="ctr"/>
                      <a:endParaRPr lang="en-US" sz="1200" b="1">
                        <a:solidFill>
                          <a:schemeClr val="tx1">
                            <a:lumMod val="85000"/>
                            <a:lumOff val="15000"/>
                          </a:schemeClr>
                        </a:solidFill>
                        <a:latin typeface="Poppins Light" panose="00000400000000000000" pitchFamily="2" charset="0"/>
                        <a:cs typeface="Poppins Light" panose="00000400000000000000" pitchFamily="2" charset="0"/>
                      </a:endParaRPr>
                    </a:p>
                    <a:p>
                      <a:pPr algn="ctr"/>
                      <a:endParaRPr lang="en-US" sz="1200" b="1">
                        <a:solidFill>
                          <a:schemeClr val="tx1">
                            <a:lumMod val="85000"/>
                            <a:lumOff val="15000"/>
                          </a:schemeClr>
                        </a:solidFill>
                        <a:latin typeface="Poppins Light" panose="00000400000000000000" pitchFamily="2" charset="0"/>
                        <a:cs typeface="Poppins Light" panose="00000400000000000000" pitchFamily="2" charset="0"/>
                      </a:endParaRPr>
                    </a:p>
                    <a:p>
                      <a:pPr algn="ctr"/>
                      <a:r>
                        <a:rPr lang="en-US" sz="1200" b="1">
                          <a:solidFill>
                            <a:schemeClr val="tx1">
                              <a:lumMod val="85000"/>
                              <a:lumOff val="15000"/>
                            </a:schemeClr>
                          </a:solidFill>
                          <a:latin typeface="Poppins Light"/>
                          <a:cs typeface="Poppins Light"/>
                        </a:rPr>
                        <a:t>Governor’s budget released on 1.22.25</a:t>
                      </a:r>
                    </a:p>
                  </a:txBody>
                  <a:tcPr>
                    <a:solidFill>
                      <a:schemeClr val="bg1">
                        <a:lumMod val="75000"/>
                      </a:schemeClr>
                    </a:solidFill>
                  </a:tcPr>
                </a:tc>
                <a:tc>
                  <a:txBody>
                    <a:bodyPr/>
                    <a:lstStyle/>
                    <a:p>
                      <a:pPr algn="ctr"/>
                      <a:r>
                        <a:rPr lang="en-US" sz="1200" b="1">
                          <a:solidFill>
                            <a:schemeClr val="tx1">
                              <a:lumMod val="85000"/>
                              <a:lumOff val="15000"/>
                            </a:schemeClr>
                          </a:solidFill>
                          <a:latin typeface="Poppins Light"/>
                          <a:cs typeface="Poppins Light"/>
                        </a:rPr>
                        <a:t>Town Manager presents</a:t>
                      </a:r>
                    </a:p>
                    <a:p>
                      <a:pPr algn="ctr"/>
                      <a:r>
                        <a:rPr lang="en-US" sz="1200" b="1">
                          <a:solidFill>
                            <a:schemeClr val="tx1">
                              <a:lumMod val="85000"/>
                              <a:lumOff val="15000"/>
                            </a:schemeClr>
                          </a:solidFill>
                          <a:latin typeface="Poppins Light"/>
                          <a:cs typeface="Poppins Light"/>
                        </a:rPr>
                        <a:t>Preliminary</a:t>
                      </a:r>
                    </a:p>
                    <a:p>
                      <a:pPr algn="ctr"/>
                      <a:r>
                        <a:rPr lang="en-US" sz="1200" b="1">
                          <a:solidFill>
                            <a:schemeClr val="tx1">
                              <a:lumMod val="85000"/>
                              <a:lumOff val="15000"/>
                            </a:schemeClr>
                          </a:solidFill>
                          <a:latin typeface="Poppins Light"/>
                          <a:cs typeface="Poppins Light"/>
                        </a:rPr>
                        <a:t>Budget </a:t>
                      </a:r>
                    </a:p>
                    <a:p>
                      <a:pPr algn="ctr"/>
                      <a:endParaRPr lang="en-US" sz="1200" b="1">
                        <a:solidFill>
                          <a:schemeClr val="tx1">
                            <a:lumMod val="85000"/>
                            <a:lumOff val="15000"/>
                          </a:schemeClr>
                        </a:solidFill>
                        <a:latin typeface="Poppins Light" panose="00000400000000000000" pitchFamily="2" charset="0"/>
                        <a:cs typeface="Poppins Light" panose="00000400000000000000" pitchFamily="2" charset="0"/>
                      </a:endParaRPr>
                    </a:p>
                    <a:p>
                      <a:pPr algn="ctr"/>
                      <a:endParaRPr lang="en-US" sz="1200" b="1">
                        <a:solidFill>
                          <a:schemeClr val="tx1">
                            <a:lumMod val="85000"/>
                            <a:lumOff val="15000"/>
                          </a:schemeClr>
                        </a:solidFill>
                        <a:latin typeface="Poppins Light" panose="00000400000000000000" pitchFamily="2" charset="0"/>
                        <a:cs typeface="Poppins Light" panose="00000400000000000000" pitchFamily="2" charset="0"/>
                      </a:endParaRPr>
                    </a:p>
                    <a:p>
                      <a:pPr algn="ctr"/>
                      <a:r>
                        <a:rPr lang="en-US" sz="1200" b="1">
                          <a:solidFill>
                            <a:schemeClr val="tx1">
                              <a:lumMod val="85000"/>
                              <a:lumOff val="15000"/>
                            </a:schemeClr>
                          </a:solidFill>
                          <a:latin typeface="Poppins Light"/>
                          <a:cs typeface="Poppins Light"/>
                        </a:rPr>
                        <a:t>Finance Committee begins to review budget requests with Depts.</a:t>
                      </a:r>
                    </a:p>
                    <a:p>
                      <a:pPr algn="ctr"/>
                      <a:endParaRPr lang="en-US" sz="1200" b="1">
                        <a:solidFill>
                          <a:schemeClr val="tx1">
                            <a:lumMod val="85000"/>
                            <a:lumOff val="15000"/>
                          </a:schemeClr>
                        </a:solidFill>
                        <a:latin typeface="Poppins Light" panose="00000400000000000000" pitchFamily="2" charset="0"/>
                        <a:cs typeface="Poppins Light" panose="00000400000000000000" pitchFamily="2" charset="0"/>
                      </a:endParaRPr>
                    </a:p>
                    <a:p>
                      <a:pPr algn="ctr"/>
                      <a:endParaRPr lang="en-US" sz="1200" b="1">
                        <a:solidFill>
                          <a:schemeClr val="tx1">
                            <a:lumMod val="85000"/>
                            <a:lumOff val="15000"/>
                          </a:schemeClr>
                        </a:solidFill>
                        <a:latin typeface="Poppins Light" panose="00000400000000000000" pitchFamily="2" charset="0"/>
                        <a:cs typeface="Poppins Light" panose="00000400000000000000" pitchFamily="2" charset="0"/>
                      </a:endParaRPr>
                    </a:p>
                    <a:p>
                      <a:pPr algn="ctr"/>
                      <a:endParaRPr lang="en-US" sz="1200" b="1">
                        <a:solidFill>
                          <a:schemeClr val="tx1">
                            <a:lumMod val="85000"/>
                            <a:lumOff val="15000"/>
                          </a:schemeClr>
                        </a:solidFill>
                        <a:latin typeface="Poppins Light" panose="00000400000000000000" pitchFamily="2" charset="0"/>
                        <a:cs typeface="Poppins Light" panose="00000400000000000000" pitchFamily="2" charset="0"/>
                      </a:endParaRPr>
                    </a:p>
                    <a:p>
                      <a:pPr algn="ctr"/>
                      <a:endParaRPr lang="en-US" sz="1200" b="1">
                        <a:solidFill>
                          <a:schemeClr val="tx1">
                            <a:lumMod val="85000"/>
                            <a:lumOff val="15000"/>
                          </a:schemeClr>
                        </a:solidFill>
                        <a:latin typeface="Poppins Light" panose="00000400000000000000" pitchFamily="2" charset="0"/>
                        <a:cs typeface="Poppins Light" panose="00000400000000000000" pitchFamily="2" charset="0"/>
                      </a:endParaRPr>
                    </a:p>
                    <a:p>
                      <a:pPr algn="ctr"/>
                      <a:endParaRPr lang="en-US" sz="1200" b="1">
                        <a:solidFill>
                          <a:schemeClr val="tx1">
                            <a:lumMod val="85000"/>
                            <a:lumOff val="15000"/>
                          </a:schemeClr>
                        </a:solidFill>
                        <a:latin typeface="Poppins Light" panose="00000400000000000000" pitchFamily="2" charset="0"/>
                        <a:cs typeface="Poppins Light" panose="00000400000000000000" pitchFamily="2" charset="0"/>
                      </a:endParaRPr>
                    </a:p>
                  </a:txBody>
                  <a:tcPr>
                    <a:solidFill>
                      <a:schemeClr val="bg1">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schemeClr val="tx1">
                              <a:lumMod val="85000"/>
                              <a:lumOff val="15000"/>
                            </a:schemeClr>
                          </a:solidFill>
                          <a:latin typeface="Poppins Light"/>
                          <a:cs typeface="Poppins Light"/>
                        </a:rPr>
                        <a:t>Finance Committee continues to review budget requests with Depts.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a:solidFill>
                          <a:schemeClr val="tx1">
                            <a:lumMod val="85000"/>
                            <a:lumOff val="15000"/>
                          </a:schemeClr>
                        </a:solidFill>
                        <a:latin typeface="Poppins Light" panose="00000400000000000000" pitchFamily="2" charset="0"/>
                        <a:cs typeface="Poppins Light" panose="000004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schemeClr val="tx1">
                              <a:lumMod val="85000"/>
                              <a:lumOff val="15000"/>
                            </a:schemeClr>
                          </a:solidFill>
                          <a:latin typeface="Poppins Light"/>
                          <a:cs typeface="Poppins Light"/>
                        </a:rPr>
                        <a:t>Town Manager continues to revise budget</a:t>
                      </a:r>
                    </a:p>
                    <a:p>
                      <a:pPr algn="ctr"/>
                      <a:endParaRPr lang="en-US" sz="1200" b="1">
                        <a:solidFill>
                          <a:schemeClr val="tx1">
                            <a:lumMod val="85000"/>
                            <a:lumOff val="15000"/>
                          </a:schemeClr>
                        </a:solidFill>
                        <a:latin typeface="Poppins Light" panose="00000400000000000000" pitchFamily="2" charset="0"/>
                        <a:cs typeface="Poppins Light" panose="00000400000000000000" pitchFamily="2" charset="0"/>
                      </a:endParaRPr>
                    </a:p>
                    <a:p>
                      <a:pPr algn="ctr"/>
                      <a:r>
                        <a:rPr lang="en-US" sz="1200" b="1">
                          <a:solidFill>
                            <a:schemeClr val="tx1">
                              <a:lumMod val="85000"/>
                              <a:lumOff val="15000"/>
                            </a:schemeClr>
                          </a:solidFill>
                          <a:latin typeface="Poppins Light"/>
                          <a:cs typeface="Poppins Light"/>
                        </a:rPr>
                        <a:t>ATM Warrant closes 3.17.25</a:t>
                      </a:r>
                    </a:p>
                    <a:p>
                      <a:pPr algn="ctr"/>
                      <a:endParaRPr lang="en-US" sz="1200" b="1">
                        <a:solidFill>
                          <a:schemeClr val="tx1">
                            <a:lumMod val="85000"/>
                            <a:lumOff val="15000"/>
                          </a:schemeClr>
                        </a:solidFill>
                        <a:latin typeface="Poppins Light" panose="00000400000000000000" pitchFamily="2" charset="0"/>
                        <a:cs typeface="Poppins Light" panose="00000400000000000000" pitchFamily="2" charset="0"/>
                      </a:endParaRPr>
                    </a:p>
                    <a:p>
                      <a:pPr algn="ctr"/>
                      <a:r>
                        <a:rPr lang="en-US" sz="1200" b="1">
                          <a:solidFill>
                            <a:schemeClr val="tx1">
                              <a:lumMod val="85000"/>
                              <a:lumOff val="15000"/>
                            </a:schemeClr>
                          </a:solidFill>
                          <a:latin typeface="Poppins Light"/>
                          <a:cs typeface="Poppins Light"/>
                        </a:rPr>
                        <a:t>Finance Committee Public Hearing 3.13.25</a:t>
                      </a:r>
                    </a:p>
                    <a:p>
                      <a:pPr algn="ctr"/>
                      <a:endParaRPr lang="en-US" sz="1200" b="1">
                        <a:solidFill>
                          <a:schemeClr val="tx1">
                            <a:lumMod val="85000"/>
                            <a:lumOff val="15000"/>
                          </a:schemeClr>
                        </a:solidFill>
                        <a:latin typeface="Poppins Light" panose="00000400000000000000" pitchFamily="2" charset="0"/>
                        <a:cs typeface="Poppins Light" panose="00000400000000000000" pitchFamily="2" charset="0"/>
                      </a:endParaRPr>
                    </a:p>
                  </a:txBody>
                  <a:tcPr>
                    <a:solidFill>
                      <a:schemeClr val="bg1">
                        <a:lumMod val="75000"/>
                      </a:schemeClr>
                    </a:solidFill>
                  </a:tcPr>
                </a:tc>
                <a:tc>
                  <a:txBody>
                    <a:bodyPr/>
                    <a:lstStyle/>
                    <a:p>
                      <a:pPr algn="ctr"/>
                      <a:r>
                        <a:rPr lang="en-US" sz="1200" b="1">
                          <a:solidFill>
                            <a:schemeClr val="tx1">
                              <a:lumMod val="85000"/>
                              <a:lumOff val="15000"/>
                            </a:schemeClr>
                          </a:solidFill>
                          <a:latin typeface="Poppins Light"/>
                          <a:cs typeface="Poppins Light"/>
                        </a:rPr>
                        <a:t>Warrant  booklets mailed to</a:t>
                      </a:r>
                      <a:r>
                        <a:rPr lang="en-US" sz="1200" b="1" baseline="0">
                          <a:solidFill>
                            <a:schemeClr val="tx1">
                              <a:lumMod val="85000"/>
                              <a:lumOff val="15000"/>
                            </a:schemeClr>
                          </a:solidFill>
                          <a:latin typeface="Poppins Light"/>
                          <a:cs typeface="Poppins Light"/>
                        </a:rPr>
                        <a:t> residents</a:t>
                      </a:r>
                      <a:endParaRPr lang="en-US" sz="1200" b="1">
                        <a:solidFill>
                          <a:schemeClr val="tx1">
                            <a:lumMod val="85000"/>
                            <a:lumOff val="15000"/>
                          </a:schemeClr>
                        </a:solidFill>
                        <a:latin typeface="Poppins Light"/>
                        <a:cs typeface="Poppins Light"/>
                      </a:endParaRPr>
                    </a:p>
                  </a:txBody>
                  <a:tcPr>
                    <a:solidFill>
                      <a:schemeClr val="bg1">
                        <a:lumMod val="75000"/>
                      </a:schemeClr>
                    </a:solidFill>
                  </a:tcPr>
                </a:tc>
                <a:tc>
                  <a:txBody>
                    <a:bodyPr/>
                    <a:lstStyle/>
                    <a:p>
                      <a:pPr algn="ctr"/>
                      <a:r>
                        <a:rPr lang="en-US" sz="1200" b="1">
                          <a:solidFill>
                            <a:schemeClr val="tx1">
                              <a:lumMod val="85000"/>
                              <a:lumOff val="15000"/>
                            </a:schemeClr>
                          </a:solidFill>
                          <a:latin typeface="Poppins Light"/>
                          <a:cs typeface="Poppins Light"/>
                        </a:rPr>
                        <a:t>Annual Town Meeting 5.3.25 at 9:00 a.m.</a:t>
                      </a:r>
                    </a:p>
                    <a:p>
                      <a:pPr algn="ctr"/>
                      <a:endParaRPr lang="en-US" sz="1200" b="1">
                        <a:solidFill>
                          <a:schemeClr val="tx1">
                            <a:lumMod val="85000"/>
                            <a:lumOff val="15000"/>
                          </a:schemeClr>
                        </a:solidFill>
                        <a:latin typeface="Poppins Light" panose="00000400000000000000" pitchFamily="2" charset="0"/>
                        <a:cs typeface="Poppins Light" panose="00000400000000000000" pitchFamily="2" charset="0"/>
                      </a:endParaRPr>
                    </a:p>
                    <a:p>
                      <a:pPr algn="ctr"/>
                      <a:endParaRPr lang="en-US" sz="1200" b="1">
                        <a:solidFill>
                          <a:schemeClr val="tx1">
                            <a:lumMod val="85000"/>
                            <a:lumOff val="15000"/>
                          </a:schemeClr>
                        </a:solidFill>
                        <a:latin typeface="Poppins Light" panose="00000400000000000000" pitchFamily="2" charset="0"/>
                        <a:cs typeface="Poppins Light" panose="00000400000000000000" pitchFamily="2" charset="0"/>
                      </a:endParaRPr>
                    </a:p>
                    <a:p>
                      <a:pPr algn="ctr"/>
                      <a:endParaRPr lang="en-US" sz="1200" b="1">
                        <a:solidFill>
                          <a:schemeClr val="tx1">
                            <a:lumMod val="85000"/>
                            <a:lumOff val="15000"/>
                          </a:schemeClr>
                        </a:solidFill>
                        <a:latin typeface="Poppins Light" panose="00000400000000000000" pitchFamily="2" charset="0"/>
                        <a:cs typeface="Poppins Light" panose="00000400000000000000" pitchFamily="2" charset="0"/>
                      </a:endParaRPr>
                    </a:p>
                    <a:p>
                      <a:pPr algn="ctr"/>
                      <a:r>
                        <a:rPr lang="en-US" sz="1200" b="1">
                          <a:solidFill>
                            <a:schemeClr val="tx1">
                              <a:lumMod val="85000"/>
                              <a:lumOff val="15000"/>
                            </a:schemeClr>
                          </a:solidFill>
                          <a:latin typeface="Poppins Light"/>
                          <a:cs typeface="Poppins Light"/>
                        </a:rPr>
                        <a:t>Annual Town Election 5.17.25</a:t>
                      </a:r>
                    </a:p>
                    <a:p>
                      <a:pPr algn="ctr"/>
                      <a:endParaRPr lang="en-US" sz="1200" b="1">
                        <a:solidFill>
                          <a:schemeClr val="tx1">
                            <a:lumMod val="85000"/>
                            <a:lumOff val="15000"/>
                          </a:schemeClr>
                        </a:solidFill>
                        <a:latin typeface="Poppins Light" panose="00000400000000000000" pitchFamily="2" charset="0"/>
                        <a:cs typeface="Poppins Light" panose="00000400000000000000" pitchFamily="2" charset="0"/>
                      </a:endParaRPr>
                    </a:p>
                    <a:p>
                      <a:pPr algn="ctr"/>
                      <a:endParaRPr lang="en-US" sz="1200" b="1">
                        <a:solidFill>
                          <a:schemeClr val="tx1">
                            <a:lumMod val="85000"/>
                            <a:lumOff val="15000"/>
                          </a:schemeClr>
                        </a:solidFill>
                        <a:latin typeface="Poppins Light" panose="00000400000000000000" pitchFamily="2" charset="0"/>
                        <a:cs typeface="Poppins Light" panose="00000400000000000000" pitchFamily="2" charset="0"/>
                      </a:endParaRPr>
                    </a:p>
                  </a:txBody>
                  <a:tcPr>
                    <a:solidFill>
                      <a:schemeClr val="bg1">
                        <a:lumMod val="75000"/>
                      </a:schemeClr>
                    </a:solidFill>
                  </a:tcPr>
                </a:tc>
                <a:extLst>
                  <a:ext uri="{0D108BD9-81ED-4DB2-BD59-A6C34878D82A}">
                    <a16:rowId xmlns:a16="http://schemas.microsoft.com/office/drawing/2014/main" val="451202529"/>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4E5CC-D681-CCDA-6F70-AC1BA7F2181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EEA35C5-C147-BCC8-5F55-01D72B774D44}"/>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21310" r="-1887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8DABD01D-F401-1F70-29DA-BB3A50E45B76}"/>
              </a:ext>
            </a:extLst>
          </p:cNvPr>
          <p:cNvGrpSpPr/>
          <p:nvPr/>
        </p:nvGrpSpPr>
        <p:grpSpPr>
          <a:xfrm>
            <a:off x="0" y="0"/>
            <a:ext cx="9753600" cy="7315200"/>
            <a:chOff x="0" y="0"/>
            <a:chExt cx="4816593" cy="3612444"/>
          </a:xfrm>
        </p:grpSpPr>
        <p:sp>
          <p:nvSpPr>
            <p:cNvPr id="4" name="Freeform 4">
              <a:extLst>
                <a:ext uri="{FF2B5EF4-FFF2-40B4-BE49-F238E27FC236}">
                  <a16:creationId xmlns:a16="http://schemas.microsoft.com/office/drawing/2014/main" id="{96C5F7CE-230B-1D00-3EC4-7E80969F9C4F}"/>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D6A13986-F9C6-B941-AC00-E886BDA3EED9}"/>
                </a:ext>
              </a:extLst>
            </p:cNvPr>
            <p:cNvSpPr txBox="1"/>
            <p:nvPr/>
          </p:nvSpPr>
          <p:spPr>
            <a:xfrm>
              <a:off x="0" y="-19050"/>
              <a:ext cx="4816593" cy="3631494"/>
            </a:xfrm>
            <a:prstGeom prst="rect">
              <a:avLst/>
            </a:prstGeom>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a:extLst>
              <a:ext uri="{FF2B5EF4-FFF2-40B4-BE49-F238E27FC236}">
                <a16:creationId xmlns:a16="http://schemas.microsoft.com/office/drawing/2014/main" id="{DD6D0E92-8B19-A49E-BC22-8AD6AB6713B5}"/>
              </a:ext>
            </a:extLst>
          </p:cNvPr>
          <p:cNvSpPr/>
          <p:nvPr/>
        </p:nvSpPr>
        <p:spPr>
          <a:xfrm>
            <a:off x="4042565" y="565294"/>
            <a:ext cx="1668470" cy="1668470"/>
          </a:xfrm>
          <a:custGeom>
            <a:avLst/>
            <a:gdLst/>
            <a:ahLst/>
            <a:cxnLst/>
            <a:rect l="l" t="t" r="r" b="b"/>
            <a:pathLst>
              <a:path w="1668470" h="1668470">
                <a:moveTo>
                  <a:pt x="0" y="0"/>
                </a:moveTo>
                <a:lnTo>
                  <a:pt x="1668470" y="0"/>
                </a:lnTo>
                <a:lnTo>
                  <a:pt x="1668470" y="1668470"/>
                </a:lnTo>
                <a:lnTo>
                  <a:pt x="0" y="1668470"/>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A4EE372F-CD74-A892-1829-3344C4CCF907}"/>
              </a:ext>
            </a:extLst>
          </p:cNvPr>
          <p:cNvSpPr txBox="1"/>
          <p:nvPr/>
        </p:nvSpPr>
        <p:spPr>
          <a:xfrm>
            <a:off x="1820958" y="3256144"/>
            <a:ext cx="6111681" cy="802912"/>
          </a:xfrm>
          <a:prstGeom prst="rect">
            <a:avLst/>
          </a:prstGeom>
        </p:spPr>
        <p:txBody>
          <a:bodyPr lIns="0" tIns="0" rIns="0" bIns="0" rtlCol="0" anchor="t">
            <a:spAutoFit/>
          </a:bodyPr>
          <a:lstStyle/>
          <a:p>
            <a:pPr algn="ctr">
              <a:lnSpc>
                <a:spcPts val="6464"/>
              </a:lnSpc>
              <a:defRPr/>
            </a:pPr>
            <a:r>
              <a:rPr lang="en-US" sz="4950" spc="-124">
                <a:solidFill>
                  <a:srgbClr val="EBEBEB"/>
                </a:solidFill>
                <a:latin typeface="Poppins Bold"/>
                <a:ea typeface="Poppins Bold"/>
                <a:cs typeface="Poppins Bold"/>
                <a:sym typeface="Poppins Bold"/>
              </a:rPr>
              <a:t>FY 2026 REVENUES</a:t>
            </a:r>
            <a:endParaRPr lang="en-US" sz="4950" b="0" i="0" u="none" strike="noStrike" kern="1200" cap="none" spc="-124" normalizeH="0" baseline="0" noProof="0">
              <a:ln>
                <a:noFill/>
              </a:ln>
              <a:solidFill>
                <a:srgbClr val="EBEBEB"/>
              </a:solidFill>
              <a:effectLst/>
              <a:uLnTx/>
              <a:uFillTx/>
              <a:latin typeface="Poppins Bold"/>
              <a:ea typeface="Poppins Bold"/>
              <a:cs typeface="Poppins Bold"/>
            </a:endParaRPr>
          </a:p>
        </p:txBody>
      </p:sp>
    </p:spTree>
    <p:extLst>
      <p:ext uri="{BB962C8B-B14F-4D97-AF65-F5344CB8AC3E}">
        <p14:creationId xmlns:p14="http://schemas.microsoft.com/office/powerpoint/2010/main" val="137764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p:cNvGrpSpPr/>
          <p:nvPr/>
        </p:nvGrpSpPr>
        <p:grpSpPr>
          <a:xfrm>
            <a:off x="0" y="0"/>
            <a:ext cx="9753600" cy="7315200"/>
            <a:chOff x="0" y="0"/>
            <a:chExt cx="4816593" cy="3612444"/>
          </a:xfrm>
        </p:grpSpPr>
        <p:sp>
          <p:nvSpPr>
            <p:cNvPr id="4" name="Freeform 4"/>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10"/>
          <p:cNvSpPr/>
          <p:nvPr/>
        </p:nvSpPr>
        <p:spPr>
          <a:xfrm>
            <a:off x="-2503834" y="1115504"/>
            <a:ext cx="7455860" cy="5084191"/>
          </a:xfrm>
          <a:custGeom>
            <a:avLst/>
            <a:gdLst/>
            <a:ahLst/>
            <a:cxnLst/>
            <a:rect l="l" t="t" r="r" b="b"/>
            <a:pathLst>
              <a:path w="9711425" h="9038561">
                <a:moveTo>
                  <a:pt x="0" y="0"/>
                </a:moveTo>
                <a:lnTo>
                  <a:pt x="9711425" y="0"/>
                </a:lnTo>
                <a:lnTo>
                  <a:pt x="9711425" y="9038561"/>
                </a:lnTo>
                <a:lnTo>
                  <a:pt x="0" y="9038561"/>
                </a:lnTo>
                <a:close/>
              </a:path>
            </a:pathLst>
          </a:custGeom>
          <a:solidFill>
            <a:srgbClr val="000000">
              <a:alpha val="0"/>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3" name="Group 13"/>
          <p:cNvGrpSpPr/>
          <p:nvPr/>
        </p:nvGrpSpPr>
        <p:grpSpPr>
          <a:xfrm>
            <a:off x="2304791" y="1188275"/>
            <a:ext cx="5184944" cy="85725"/>
            <a:chOff x="0" y="0"/>
            <a:chExt cx="9217679" cy="152400"/>
          </a:xfrm>
        </p:grpSpPr>
        <p:sp>
          <p:nvSpPr>
            <p:cNvPr id="14" name="Freeform 14"/>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p:cNvSpPr txBox="1"/>
          <p:nvPr/>
        </p:nvSpPr>
        <p:spPr>
          <a:xfrm>
            <a:off x="2118848" y="685800"/>
            <a:ext cx="5666356"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lang="en-US" sz="4400">
                <a:solidFill>
                  <a:srgbClr val="FFFFFF"/>
                </a:solidFill>
                <a:latin typeface="Poppins Light Bold"/>
                <a:ea typeface="Poppins Light Bold"/>
                <a:cs typeface="Poppins Light Bold"/>
                <a:sym typeface="Poppins Light Bold"/>
              </a:rPr>
              <a:t>FY 2026 Revenues</a:t>
            </a:r>
            <a:endParaRPr kumimoji="0" lang="en-US" sz="44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endParaRPr>
          </a:p>
        </p:txBody>
      </p:sp>
      <p:sp>
        <p:nvSpPr>
          <p:cNvPr id="18" name="Freeform 18"/>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D541939A-F467-008C-9E18-A9EB36E59B91}"/>
              </a:ext>
            </a:extLst>
          </p:cNvPr>
          <p:cNvSpPr txBox="1"/>
          <p:nvPr/>
        </p:nvSpPr>
        <p:spPr>
          <a:xfrm>
            <a:off x="226737" y="2533858"/>
            <a:ext cx="4724601" cy="3600986"/>
          </a:xfrm>
          <a:prstGeom prst="rect">
            <a:avLst/>
          </a:prstGeom>
          <a:noFill/>
        </p:spPr>
        <p:txBody>
          <a:bodyPr wrap="square" rtlCol="0">
            <a:spAutoFit/>
          </a:bodyPr>
          <a:lstStyle/>
          <a:p>
            <a:r>
              <a:rPr lang="en-US" sz="2000">
                <a:solidFill>
                  <a:schemeClr val="bg1"/>
                </a:solidFill>
                <a:latin typeface="Poppins Light Bold" panose="020B0604020202020204" charset="0"/>
                <a:cs typeface="Poppins Light Bold" panose="020B0604020202020204" charset="0"/>
              </a:rPr>
              <a:t>Property Tax: $35,005,838</a:t>
            </a:r>
          </a:p>
          <a:p>
            <a:r>
              <a:rPr lang="en-US" sz="2000" u="sng">
                <a:solidFill>
                  <a:schemeClr val="bg1"/>
                </a:solidFill>
                <a:latin typeface="Poppins Light Bold" panose="020B0604020202020204" charset="0"/>
                <a:cs typeface="Poppins Light Bold" panose="020B0604020202020204" charset="0"/>
              </a:rPr>
              <a:t>Net</a:t>
            </a:r>
            <a:r>
              <a:rPr lang="en-US" sz="2000">
                <a:solidFill>
                  <a:schemeClr val="bg1"/>
                </a:solidFill>
                <a:latin typeface="Poppins Light Bold" panose="020B0604020202020204" charset="0"/>
                <a:cs typeface="Poppins Light Bold" panose="020B0604020202020204" charset="0"/>
              </a:rPr>
              <a:t> State Aid: $9,803,871 </a:t>
            </a:r>
          </a:p>
          <a:p>
            <a:r>
              <a:rPr lang="en-US" sz="2000">
                <a:solidFill>
                  <a:schemeClr val="bg1"/>
                </a:solidFill>
                <a:latin typeface="Poppins Light Bold" panose="020B0604020202020204" charset="0"/>
                <a:cs typeface="Poppins Light Bold" panose="020B0604020202020204" charset="0"/>
              </a:rPr>
              <a:t>Local Receipts: $3,360,524</a:t>
            </a:r>
          </a:p>
          <a:p>
            <a:r>
              <a:rPr lang="en-US" sz="2000">
                <a:solidFill>
                  <a:schemeClr val="bg1"/>
                </a:solidFill>
                <a:latin typeface="Poppins Light Bold" panose="020B0604020202020204" charset="0"/>
                <a:cs typeface="Poppins Light Bold" panose="020B0604020202020204" charset="0"/>
              </a:rPr>
              <a:t>Other Available Funds: $423,912</a:t>
            </a:r>
          </a:p>
          <a:p>
            <a:pPr marL="342900" indent="-342900">
              <a:buFont typeface="Arial" panose="020B0604020202020204" pitchFamily="34" charset="0"/>
              <a:buChar char="•"/>
            </a:pPr>
            <a:r>
              <a:rPr lang="en-US" sz="2000">
                <a:solidFill>
                  <a:schemeClr val="bg1"/>
                </a:solidFill>
                <a:latin typeface="Poppins Light Bold" panose="020B0604020202020204" charset="0"/>
                <a:cs typeface="Poppins Light Bold" panose="020B0604020202020204" charset="0"/>
              </a:rPr>
              <a:t>Transfer from Sewer Enterprise: $301,174</a:t>
            </a:r>
          </a:p>
          <a:p>
            <a:pPr marL="342900" indent="-342900">
              <a:buFont typeface="Arial" panose="020B0604020202020204" pitchFamily="34" charset="0"/>
              <a:buChar char="•"/>
            </a:pPr>
            <a:r>
              <a:rPr lang="en-US" sz="2000">
                <a:solidFill>
                  <a:schemeClr val="bg1"/>
                </a:solidFill>
                <a:latin typeface="Poppins Light Bold" panose="020B0604020202020204" charset="0"/>
                <a:cs typeface="Poppins Light Bold" panose="020B0604020202020204" charset="0"/>
              </a:rPr>
              <a:t>Transfer from PEG: $29,197</a:t>
            </a:r>
          </a:p>
          <a:p>
            <a:pPr marL="342900" indent="-342900">
              <a:buFont typeface="Arial" panose="020B0604020202020204" pitchFamily="34" charset="0"/>
              <a:buChar char="•"/>
            </a:pPr>
            <a:r>
              <a:rPr lang="en-US" sz="2000">
                <a:solidFill>
                  <a:schemeClr val="bg1"/>
                </a:solidFill>
                <a:latin typeface="Poppins Light Bold" panose="020B0604020202020204" charset="0"/>
                <a:cs typeface="Poppins Light Bold" panose="020B0604020202020204" charset="0"/>
              </a:rPr>
              <a:t>Water Betterment: $55,087</a:t>
            </a:r>
          </a:p>
          <a:p>
            <a:pPr marL="342900" indent="-342900">
              <a:buFont typeface="Arial" panose="020B0604020202020204" pitchFamily="34" charset="0"/>
              <a:buChar char="•"/>
            </a:pPr>
            <a:r>
              <a:rPr lang="en-US" sz="2000">
                <a:solidFill>
                  <a:schemeClr val="bg1"/>
                </a:solidFill>
                <a:latin typeface="Poppins Light Bold" panose="020B0604020202020204" charset="0"/>
                <a:cs typeface="Poppins Light Bold" panose="020B0604020202020204" charset="0"/>
              </a:rPr>
              <a:t>Artificial Turf Revolving: $38,453</a:t>
            </a:r>
          </a:p>
          <a:p>
            <a:pPr marL="342900" indent="-342900">
              <a:buFont typeface="Arial" panose="020B0604020202020204" pitchFamily="34" charset="0"/>
              <a:buChar char="•"/>
            </a:pPr>
            <a:endParaRPr lang="en-US" sz="2400">
              <a:solidFill>
                <a:schemeClr val="bg1"/>
              </a:solidFill>
              <a:latin typeface="Poppins Light Bold" panose="020B0604020202020204" charset="0"/>
              <a:cs typeface="Poppins Light Bold" panose="020B0604020202020204" charset="0"/>
            </a:endParaRPr>
          </a:p>
          <a:p>
            <a:r>
              <a:rPr lang="en-US" sz="2400">
                <a:solidFill>
                  <a:schemeClr val="bg1"/>
                </a:solidFill>
                <a:latin typeface="Poppins Light Bold" panose="020B0604020202020204" charset="0"/>
                <a:cs typeface="Poppins Light Bold" panose="020B0604020202020204" charset="0"/>
              </a:rPr>
              <a:t>Total: $48,594,145</a:t>
            </a:r>
          </a:p>
        </p:txBody>
      </p:sp>
      <p:graphicFrame>
        <p:nvGraphicFramePr>
          <p:cNvPr id="24" name="Chart 23">
            <a:extLst>
              <a:ext uri="{FF2B5EF4-FFF2-40B4-BE49-F238E27FC236}">
                <a16:creationId xmlns:a16="http://schemas.microsoft.com/office/drawing/2014/main" id="{DACDC84A-8BF2-9602-B1EC-63BCF9BBCC09}"/>
              </a:ext>
            </a:extLst>
          </p:cNvPr>
          <p:cNvGraphicFramePr/>
          <p:nvPr>
            <p:extLst>
              <p:ext uri="{D42A27DB-BD31-4B8C-83A1-F6EECF244321}">
                <p14:modId xmlns:p14="http://schemas.microsoft.com/office/powerpoint/2010/main" val="3431755830"/>
              </p:ext>
            </p:extLst>
          </p:nvPr>
        </p:nvGraphicFramePr>
        <p:xfrm>
          <a:off x="3505200" y="1752601"/>
          <a:ext cx="6502400" cy="467136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a:extLst>
            <a:ext uri="{FF2B5EF4-FFF2-40B4-BE49-F238E27FC236}">
              <a16:creationId xmlns:a16="http://schemas.microsoft.com/office/drawing/2014/main" id="{A82B1C22-24BD-CBCE-C3D8-EB5DAEBA1CC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C0D30F3-E3B9-811C-134C-FEB9DE90EFDB}"/>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E0903BCB-90BD-A96F-AC70-E4619808B26F}"/>
              </a:ext>
            </a:extLst>
          </p:cNvPr>
          <p:cNvGrpSpPr/>
          <p:nvPr/>
        </p:nvGrpSpPr>
        <p:grpSpPr>
          <a:xfrm>
            <a:off x="0" y="0"/>
            <a:ext cx="9753600" cy="7315200"/>
            <a:chOff x="0" y="0"/>
            <a:chExt cx="4816593" cy="3612444"/>
          </a:xfrm>
        </p:grpSpPr>
        <p:sp>
          <p:nvSpPr>
            <p:cNvPr id="4" name="Freeform 4">
              <a:extLst>
                <a:ext uri="{FF2B5EF4-FFF2-40B4-BE49-F238E27FC236}">
                  <a16:creationId xmlns:a16="http://schemas.microsoft.com/office/drawing/2014/main" id="{68D4AB00-F2B6-AA0F-F593-A5283D304091}"/>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C825285D-7D3A-C641-4CDB-D33AB77C59F7}"/>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324877C6-4B1C-84E0-4A1F-E5CB43B9E4EE}"/>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EC2CD478-AC92-FE79-63B3-F485C6836B30}"/>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49EE5EF9-9A73-D5F9-F7FF-E2FE76BB29E3}"/>
              </a:ext>
            </a:extLst>
          </p:cNvPr>
          <p:cNvSpPr txBox="1"/>
          <p:nvPr/>
        </p:nvSpPr>
        <p:spPr>
          <a:xfrm>
            <a:off x="2133600" y="677531"/>
            <a:ext cx="5666356"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lang="en-US" sz="4400">
                <a:solidFill>
                  <a:srgbClr val="FFFFFF"/>
                </a:solidFill>
                <a:latin typeface="Poppins Light Bold"/>
                <a:ea typeface="Poppins Light Bold"/>
                <a:cs typeface="Poppins Light Bold"/>
                <a:sym typeface="Poppins Light Bold"/>
              </a:rPr>
              <a:t>FY 2026 Property Tax</a:t>
            </a:r>
            <a:endParaRPr kumimoji="0" lang="en-US" sz="44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endParaRPr>
          </a:p>
        </p:txBody>
      </p:sp>
      <p:sp>
        <p:nvSpPr>
          <p:cNvPr id="18" name="Freeform 18">
            <a:extLst>
              <a:ext uri="{FF2B5EF4-FFF2-40B4-BE49-F238E27FC236}">
                <a16:creationId xmlns:a16="http://schemas.microsoft.com/office/drawing/2014/main" id="{DFBD5C18-1708-FB86-02FE-053187339C13}"/>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F888CE10-52FC-C007-053F-79CAC8CF904B}"/>
              </a:ext>
            </a:extLst>
          </p:cNvPr>
          <p:cNvSpPr txBox="1"/>
          <p:nvPr/>
        </p:nvSpPr>
        <p:spPr>
          <a:xfrm>
            <a:off x="756725" y="2437575"/>
            <a:ext cx="8420106" cy="3231654"/>
          </a:xfrm>
          <a:prstGeom prst="rect">
            <a:avLst/>
          </a:prstGeom>
          <a:noFill/>
        </p:spPr>
        <p:txBody>
          <a:bodyPr wrap="square" rtlCol="0">
            <a:spAutoFit/>
          </a:bodyPr>
          <a:lstStyle/>
          <a:p>
            <a:r>
              <a:rPr lang="en-US" sz="2600">
                <a:solidFill>
                  <a:schemeClr val="bg1"/>
                </a:solidFill>
                <a:latin typeface="Poppins Light Bold" panose="020B0604020202020204" charset="0"/>
                <a:cs typeface="Poppins Light Bold" panose="020B0604020202020204" charset="0"/>
              </a:rPr>
              <a:t>FY 2025 Levy Limit (less debt exclusions): $31,602,108</a:t>
            </a:r>
          </a:p>
          <a:p>
            <a:r>
              <a:rPr lang="en-US" sz="2600">
                <a:solidFill>
                  <a:schemeClr val="bg1"/>
                </a:solidFill>
                <a:latin typeface="Poppins Light Bold" panose="020B0604020202020204" charset="0"/>
                <a:cs typeface="Poppins Light Bold" panose="020B0604020202020204" charset="0"/>
              </a:rPr>
              <a:t>2 ½ % Increase: $790,052.70</a:t>
            </a:r>
          </a:p>
          <a:p>
            <a:r>
              <a:rPr lang="en-US" sz="2600">
                <a:solidFill>
                  <a:schemeClr val="bg1"/>
                </a:solidFill>
                <a:latin typeface="Poppins Light Bold" panose="020B0604020202020204" charset="0"/>
                <a:cs typeface="Poppins Light Bold" panose="020B0604020202020204" charset="0"/>
              </a:rPr>
              <a:t>Estimated New Growth: $400,000</a:t>
            </a:r>
          </a:p>
          <a:p>
            <a:r>
              <a:rPr lang="en-US" sz="2600">
                <a:solidFill>
                  <a:schemeClr val="bg1"/>
                </a:solidFill>
                <a:latin typeface="Poppins Light Bold" panose="020B0604020202020204" charset="0"/>
                <a:cs typeface="Poppins Light Bold" panose="020B0604020202020204" charset="0"/>
              </a:rPr>
              <a:t>Excluded Debt: $2,213,677</a:t>
            </a:r>
          </a:p>
          <a:p>
            <a:endParaRPr lang="en-US" sz="2400">
              <a:solidFill>
                <a:schemeClr val="bg1"/>
              </a:solidFill>
              <a:latin typeface="Poppins Light Bold" panose="020B0604020202020204" charset="0"/>
              <a:cs typeface="Poppins Light Bold" panose="020B0604020202020204" charset="0"/>
            </a:endParaRPr>
          </a:p>
          <a:p>
            <a:endParaRPr lang="en-US" sz="2400">
              <a:solidFill>
                <a:schemeClr val="bg1"/>
              </a:solidFill>
              <a:latin typeface="Poppins Light Bold" panose="020B0604020202020204" charset="0"/>
              <a:cs typeface="Poppins Light Bold" panose="020B0604020202020204" charset="0"/>
            </a:endParaRPr>
          </a:p>
          <a:p>
            <a:r>
              <a:rPr lang="en-US" sz="2800">
                <a:solidFill>
                  <a:schemeClr val="bg1"/>
                </a:solidFill>
                <a:latin typeface="Poppins Light Bold" panose="020B0604020202020204" charset="0"/>
                <a:cs typeface="Poppins Light Bold" panose="020B0604020202020204" charset="0"/>
              </a:rPr>
              <a:t>MAXIMUM ALLOWABLE LEVY: $35,005,838</a:t>
            </a:r>
          </a:p>
          <a:p>
            <a:endParaRPr lang="en-US" sz="2400">
              <a:solidFill>
                <a:schemeClr val="bg1"/>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1109014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0FE3A-4429-9DEB-81F7-DC5DD6C8B13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CBE13C3-E233-DB43-B055-63CC49474D4A}"/>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3952CA40-6C21-4020-5AC2-E7222AD7B539}"/>
              </a:ext>
            </a:extLst>
          </p:cNvPr>
          <p:cNvGrpSpPr/>
          <p:nvPr/>
        </p:nvGrpSpPr>
        <p:grpSpPr>
          <a:xfrm>
            <a:off x="0" y="0"/>
            <a:ext cx="9753600" cy="7315200"/>
            <a:chOff x="0" y="0"/>
            <a:chExt cx="4816593" cy="3612444"/>
          </a:xfrm>
        </p:grpSpPr>
        <p:sp>
          <p:nvSpPr>
            <p:cNvPr id="4" name="Freeform 4">
              <a:extLst>
                <a:ext uri="{FF2B5EF4-FFF2-40B4-BE49-F238E27FC236}">
                  <a16:creationId xmlns:a16="http://schemas.microsoft.com/office/drawing/2014/main" id="{87AF7F59-309B-915D-9290-9BACDDAA4351}"/>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C7D9608B-EF0A-2386-7D1C-49699E209F33}"/>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9C257C9D-8B84-4AF6-A81E-0E426CDC9A6A}"/>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8170E109-76CD-9F9D-FEAD-CC1CC21CBCB3}"/>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A79AD4F0-DE34-1BCD-53D0-B18F66BA3CC3}"/>
              </a:ext>
            </a:extLst>
          </p:cNvPr>
          <p:cNvSpPr txBox="1"/>
          <p:nvPr/>
        </p:nvSpPr>
        <p:spPr>
          <a:xfrm>
            <a:off x="2133600" y="677531"/>
            <a:ext cx="5666356"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lang="en-US" sz="4400">
                <a:solidFill>
                  <a:srgbClr val="FFFFFF"/>
                </a:solidFill>
                <a:latin typeface="Poppins Light Bold"/>
                <a:ea typeface="Poppins Light Bold"/>
                <a:cs typeface="Poppins Light Bold"/>
                <a:sym typeface="Poppins Light Bold"/>
              </a:rPr>
              <a:t>New Growth</a:t>
            </a:r>
            <a:endParaRPr kumimoji="0" lang="en-US" sz="44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endParaRPr>
          </a:p>
        </p:txBody>
      </p:sp>
      <p:sp>
        <p:nvSpPr>
          <p:cNvPr id="18" name="Freeform 18">
            <a:extLst>
              <a:ext uri="{FF2B5EF4-FFF2-40B4-BE49-F238E27FC236}">
                <a16:creationId xmlns:a16="http://schemas.microsoft.com/office/drawing/2014/main" id="{0D311E71-700B-BD73-F5A8-7CCD2E99B56C}"/>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E768036F-F239-3E0C-BD32-6231C3B0A40B}"/>
              </a:ext>
            </a:extLst>
          </p:cNvPr>
          <p:cNvSpPr txBox="1"/>
          <p:nvPr/>
        </p:nvSpPr>
        <p:spPr>
          <a:xfrm>
            <a:off x="1714499" y="2040683"/>
            <a:ext cx="6324600" cy="3170099"/>
          </a:xfrm>
          <a:prstGeom prst="rect">
            <a:avLst/>
          </a:prstGeom>
          <a:noFill/>
        </p:spPr>
        <p:txBody>
          <a:bodyPr wrap="square" rtlCol="0">
            <a:spAutoFit/>
          </a:bodyPr>
          <a:lstStyle/>
          <a:p>
            <a:pPr algn="ctr"/>
            <a:r>
              <a:rPr lang="en-US" sz="3200">
                <a:solidFill>
                  <a:schemeClr val="bg1"/>
                </a:solidFill>
                <a:latin typeface="Poppins Light Bold" panose="020B0604020202020204" charset="0"/>
                <a:cs typeface="Poppins Light Bold" panose="020B0604020202020204" charset="0"/>
              </a:rPr>
              <a:t>What is New Growth?</a:t>
            </a:r>
          </a:p>
          <a:p>
            <a:pPr algn="ctr"/>
            <a:endParaRPr lang="en-US" sz="2400">
              <a:solidFill>
                <a:schemeClr val="bg1"/>
              </a:solidFill>
              <a:latin typeface="Poppins Light Bold" panose="020B0604020202020204" charset="0"/>
              <a:cs typeface="Poppins Light Bold" panose="020B0604020202020204" charset="0"/>
            </a:endParaRPr>
          </a:p>
          <a:p>
            <a:r>
              <a:rPr lang="en-US" sz="2400">
                <a:solidFill>
                  <a:schemeClr val="bg1"/>
                </a:solidFill>
                <a:latin typeface="Poppins Light Bold" panose="020B0604020202020204" charset="0"/>
                <a:cs typeface="Poppins Light Bold" panose="020B0604020202020204" charset="0"/>
              </a:rPr>
              <a:t>The additional tax revenue generated by new construction, renovations and other increases in the property tax base during a calendar year. It does not include value increases caused by normal market forces or by revaluations. </a:t>
            </a:r>
          </a:p>
        </p:txBody>
      </p:sp>
    </p:spTree>
    <p:extLst>
      <p:ext uri="{BB962C8B-B14F-4D97-AF65-F5344CB8AC3E}">
        <p14:creationId xmlns:p14="http://schemas.microsoft.com/office/powerpoint/2010/main" val="3877211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E664D-68A4-2341-D71B-8AF6650A5D8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C606F0F-E9DB-7163-9697-01804974F835}"/>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C77A5640-B37E-0E30-2133-9AB47D1D8E25}"/>
              </a:ext>
            </a:extLst>
          </p:cNvPr>
          <p:cNvGrpSpPr/>
          <p:nvPr/>
        </p:nvGrpSpPr>
        <p:grpSpPr>
          <a:xfrm>
            <a:off x="0" y="0"/>
            <a:ext cx="9753600" cy="7315200"/>
            <a:chOff x="0" y="0"/>
            <a:chExt cx="4816593" cy="3612444"/>
          </a:xfrm>
        </p:grpSpPr>
        <p:sp>
          <p:nvSpPr>
            <p:cNvPr id="4" name="Freeform 4">
              <a:extLst>
                <a:ext uri="{FF2B5EF4-FFF2-40B4-BE49-F238E27FC236}">
                  <a16:creationId xmlns:a16="http://schemas.microsoft.com/office/drawing/2014/main" id="{0E5CF79E-0470-6DFB-6300-2674B477A7B1}"/>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A5886BA1-C59E-3F1D-4285-DEFFFB36493C}"/>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59E7A666-F378-E2E8-36AB-E59E1C4ADD7B}"/>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0FB1FA8D-0E37-AAA4-0460-B0CBFE832E09}"/>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CB4C7A90-7FB6-C204-E4E7-776239EA4E26}"/>
              </a:ext>
            </a:extLst>
          </p:cNvPr>
          <p:cNvSpPr txBox="1"/>
          <p:nvPr/>
        </p:nvSpPr>
        <p:spPr>
          <a:xfrm>
            <a:off x="2133600" y="677531"/>
            <a:ext cx="5666356"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lang="en-US" sz="4400">
                <a:solidFill>
                  <a:srgbClr val="FFFFFF"/>
                </a:solidFill>
                <a:latin typeface="Poppins Light Bold"/>
                <a:ea typeface="Poppins Light Bold"/>
                <a:cs typeface="Poppins Light Bold"/>
                <a:sym typeface="Poppins Light Bold"/>
              </a:rPr>
              <a:t>New Growth</a:t>
            </a:r>
            <a:endParaRPr kumimoji="0" lang="en-US" sz="44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endParaRPr>
          </a:p>
        </p:txBody>
      </p:sp>
      <p:sp>
        <p:nvSpPr>
          <p:cNvPr id="18" name="Freeform 18">
            <a:extLst>
              <a:ext uri="{FF2B5EF4-FFF2-40B4-BE49-F238E27FC236}">
                <a16:creationId xmlns:a16="http://schemas.microsoft.com/office/drawing/2014/main" id="{78F1BC37-7CB9-92C0-5F0B-21165B7BAFB7}"/>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A3AE702E-85F2-3861-FAA3-12B008924AA8}"/>
              </a:ext>
            </a:extLst>
          </p:cNvPr>
          <p:cNvSpPr txBox="1"/>
          <p:nvPr/>
        </p:nvSpPr>
        <p:spPr>
          <a:xfrm>
            <a:off x="1714499" y="6594157"/>
            <a:ext cx="6324600" cy="492443"/>
          </a:xfrm>
          <a:prstGeom prst="rect">
            <a:avLst/>
          </a:prstGeom>
          <a:noFill/>
        </p:spPr>
        <p:txBody>
          <a:bodyPr wrap="square" rtlCol="0">
            <a:spAutoFit/>
          </a:bodyPr>
          <a:lstStyle/>
          <a:p>
            <a:pPr algn="ctr"/>
            <a:r>
              <a:rPr lang="en-US" sz="2600">
                <a:solidFill>
                  <a:schemeClr val="bg1"/>
                </a:solidFill>
                <a:latin typeface="Poppins Light Bold" panose="020B0604020202020204" charset="0"/>
                <a:cs typeface="Poppins Light Bold" panose="020B0604020202020204" charset="0"/>
              </a:rPr>
              <a:t>FY 26 New Growth Estimate: $400,000</a:t>
            </a:r>
          </a:p>
        </p:txBody>
      </p:sp>
      <p:graphicFrame>
        <p:nvGraphicFramePr>
          <p:cNvPr id="8" name="Chart 7">
            <a:extLst>
              <a:ext uri="{FF2B5EF4-FFF2-40B4-BE49-F238E27FC236}">
                <a16:creationId xmlns:a16="http://schemas.microsoft.com/office/drawing/2014/main" id="{727FB632-AE88-8758-AD4F-F8840C3AAE41}"/>
              </a:ext>
            </a:extLst>
          </p:cNvPr>
          <p:cNvGraphicFramePr/>
          <p:nvPr>
            <p:extLst>
              <p:ext uri="{D42A27DB-BD31-4B8C-83A1-F6EECF244321}">
                <p14:modId xmlns:p14="http://schemas.microsoft.com/office/powerpoint/2010/main" val="3349635225"/>
              </p:ext>
            </p:extLst>
          </p:nvPr>
        </p:nvGraphicFramePr>
        <p:xfrm>
          <a:off x="838200" y="1075334"/>
          <a:ext cx="7581906" cy="4995875"/>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759E96A7-07C0-1FE0-F467-E69EC81E3EC9}"/>
              </a:ext>
            </a:extLst>
          </p:cNvPr>
          <p:cNvSpPr txBox="1"/>
          <p:nvPr/>
        </p:nvSpPr>
        <p:spPr>
          <a:xfrm>
            <a:off x="304800" y="6090497"/>
            <a:ext cx="9448797" cy="523220"/>
          </a:xfrm>
          <a:prstGeom prst="rect">
            <a:avLst/>
          </a:prstGeom>
          <a:noFill/>
        </p:spPr>
        <p:txBody>
          <a:bodyPr wrap="square" rtlCol="0">
            <a:spAutoFit/>
          </a:bodyPr>
          <a:lstStyle/>
          <a:p>
            <a:pPr marL="285750" indent="-285750" algn="ctr">
              <a:buFont typeface="Arial" panose="020B0604020202020204" pitchFamily="34" charset="0"/>
              <a:buChar char="•"/>
            </a:pPr>
            <a:r>
              <a:rPr lang="en-US" sz="1400">
                <a:solidFill>
                  <a:schemeClr val="bg1"/>
                </a:solidFill>
                <a:latin typeface="Poppins Light Bold" panose="020B0604020202020204" charset="0"/>
                <a:cs typeface="Poppins Light Bold" panose="020B0604020202020204" charset="0"/>
              </a:rPr>
              <a:t>FY 24 and FY25 higher actual new growth due to new construction, </a:t>
            </a:r>
          </a:p>
          <a:p>
            <a:pPr algn="ctr"/>
            <a:r>
              <a:rPr lang="en-US" sz="1400">
                <a:solidFill>
                  <a:schemeClr val="bg1"/>
                </a:solidFill>
                <a:latin typeface="Poppins Light Bold" panose="020B0604020202020204" charset="0"/>
                <a:cs typeface="Poppins Light Bold" panose="020B0604020202020204" charset="0"/>
              </a:rPr>
              <a:t>and parcels missed in ‘22 and ‘23</a:t>
            </a:r>
          </a:p>
        </p:txBody>
      </p:sp>
    </p:spTree>
    <p:extLst>
      <p:ext uri="{BB962C8B-B14F-4D97-AF65-F5344CB8AC3E}">
        <p14:creationId xmlns:p14="http://schemas.microsoft.com/office/powerpoint/2010/main" val="3277841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33959-F581-5CAD-5826-D737D313C20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6F5DCF4-0185-8211-6CB5-6AE6CC35CE56}"/>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165C2617-0D43-BF57-A07D-8E322DA62D69}"/>
              </a:ext>
            </a:extLst>
          </p:cNvPr>
          <p:cNvGrpSpPr/>
          <p:nvPr/>
        </p:nvGrpSpPr>
        <p:grpSpPr>
          <a:xfrm>
            <a:off x="0" y="-38576"/>
            <a:ext cx="9753600" cy="7353778"/>
            <a:chOff x="0" y="-19050"/>
            <a:chExt cx="4816593" cy="3631495"/>
          </a:xfrm>
        </p:grpSpPr>
        <p:sp>
          <p:nvSpPr>
            <p:cNvPr id="4" name="Freeform 4">
              <a:extLst>
                <a:ext uri="{FF2B5EF4-FFF2-40B4-BE49-F238E27FC236}">
                  <a16:creationId xmlns:a16="http://schemas.microsoft.com/office/drawing/2014/main" id="{A4B1941B-0CBA-20B0-27B3-DC1969E6F240}"/>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ACE4831F-5BE6-7876-6108-0F4420B9D5D8}"/>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BC7CBD6D-3F80-4C33-0E17-91E7322FFE97}"/>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5FCCD60C-E52A-862E-BF0D-1BC6E94976F7}"/>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D46A2A8E-B81F-FD36-24A5-50CDD390A9E6}"/>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FY 2026 </a:t>
            </a:r>
            <a:r>
              <a:rPr lang="en-US" sz="3200">
                <a:solidFill>
                  <a:srgbClr val="FFFFFF"/>
                </a:solidFill>
                <a:latin typeface="Poppins Light Bold"/>
                <a:ea typeface="Poppins Light Bold"/>
                <a:cs typeface="Poppins Light Bold"/>
                <a:sym typeface="Poppins Light Bold"/>
              </a:rPr>
              <a:t>Local Receipts Estimate</a:t>
            </a:r>
            <a:endPar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endParaRPr>
          </a:p>
        </p:txBody>
      </p:sp>
      <p:sp>
        <p:nvSpPr>
          <p:cNvPr id="18" name="Freeform 18">
            <a:extLst>
              <a:ext uri="{FF2B5EF4-FFF2-40B4-BE49-F238E27FC236}">
                <a16:creationId xmlns:a16="http://schemas.microsoft.com/office/drawing/2014/main" id="{E06E332A-6E9E-B1D3-52DF-015798199271}"/>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6">
            <a:extLst>
              <a:ext uri="{FF2B5EF4-FFF2-40B4-BE49-F238E27FC236}">
                <a16:creationId xmlns:a16="http://schemas.microsoft.com/office/drawing/2014/main" id="{EEEE7599-9E0E-CAFF-5677-56A1C2DF063F}"/>
              </a:ext>
            </a:extLst>
          </p:cNvPr>
          <p:cNvSpPr txBox="1"/>
          <p:nvPr/>
        </p:nvSpPr>
        <p:spPr>
          <a:xfrm>
            <a:off x="342899" y="2334316"/>
            <a:ext cx="9067800" cy="3693319"/>
          </a:xfrm>
          <a:prstGeom prst="rect">
            <a:avLst/>
          </a:prstGeom>
          <a:noFill/>
        </p:spPr>
        <p:txBody>
          <a:bodyPr wrap="square" rtlCol="0">
            <a:spAutoFit/>
          </a:bodyPr>
          <a:lstStyle/>
          <a:p>
            <a:r>
              <a:rPr lang="en-US" sz="2600">
                <a:solidFill>
                  <a:schemeClr val="bg1"/>
                </a:solidFill>
                <a:latin typeface="Poppins Light Bold" panose="020B0604020202020204" charset="0"/>
                <a:cs typeface="Poppins Light Bold" panose="020B0604020202020204" charset="0"/>
              </a:rPr>
              <a:t>Definition:  Local estimated receipts include motor vehicle, meals and room excises, fines and forfeits, fees, licenses and permits, other departmental receipts, penalties and interest on taxes and excises and investment income. They are separate from real and personal property tax levy receipts and vary greatly in amount among communities.</a:t>
            </a:r>
          </a:p>
          <a:p>
            <a:endParaRPr lang="en-US" sz="2600">
              <a:solidFill>
                <a:schemeClr val="bg1"/>
              </a:solidFill>
              <a:latin typeface="Poppins Light Bold" panose="020B0604020202020204" charset="0"/>
              <a:cs typeface="Poppins Light Bold" panose="020B0604020202020204" charset="0"/>
            </a:endParaRPr>
          </a:p>
          <a:p>
            <a:r>
              <a:rPr lang="en-US" sz="2600" i="1">
                <a:solidFill>
                  <a:schemeClr val="bg1"/>
                </a:solidFill>
                <a:latin typeface="Poppins Light Bold" panose="020B0604020202020204" charset="0"/>
                <a:cs typeface="Poppins Light Bold" panose="020B0604020202020204" charset="0"/>
              </a:rPr>
              <a:t>“Local receipts should be budgeted conservatively and not at historically high levels”- MA Division of Local Services</a:t>
            </a:r>
            <a:endParaRPr lang="en-US" sz="2400" i="1">
              <a:solidFill>
                <a:schemeClr val="bg1"/>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4027042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a:extLst>
            <a:ext uri="{FF2B5EF4-FFF2-40B4-BE49-F238E27FC236}">
              <a16:creationId xmlns:a16="http://schemas.microsoft.com/office/drawing/2014/main" id="{B8336031-93C8-4040-980A-C894B5698A1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865C124-EEBA-C98E-CA86-4B257A5DDDB1}"/>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11774A06-AE00-48B0-928D-B82054E7764E}"/>
              </a:ext>
            </a:extLst>
          </p:cNvPr>
          <p:cNvGrpSpPr/>
          <p:nvPr/>
        </p:nvGrpSpPr>
        <p:grpSpPr>
          <a:xfrm>
            <a:off x="0" y="-38576"/>
            <a:ext cx="9753600" cy="7353778"/>
            <a:chOff x="0" y="-19050"/>
            <a:chExt cx="4816593" cy="3631495"/>
          </a:xfrm>
        </p:grpSpPr>
        <p:sp>
          <p:nvSpPr>
            <p:cNvPr id="4" name="Freeform 4">
              <a:extLst>
                <a:ext uri="{FF2B5EF4-FFF2-40B4-BE49-F238E27FC236}">
                  <a16:creationId xmlns:a16="http://schemas.microsoft.com/office/drawing/2014/main" id="{4DD96516-CC1B-6D41-ABEC-0A849D0B57BE}"/>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B679534E-6D45-59E2-86FA-5EBCC47CCB01}"/>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9A5AAB34-EE8D-F58C-416A-559866E5D499}"/>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4ED09575-8BC8-AE36-A437-9F9BA16FA2BA}"/>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E5B092C9-70D9-2E18-9452-DBAC8AEDF3FB}"/>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FY 2026 </a:t>
            </a:r>
            <a:r>
              <a:rPr lang="en-US" sz="3200">
                <a:solidFill>
                  <a:srgbClr val="FFFFFF"/>
                </a:solidFill>
                <a:latin typeface="Poppins Light Bold"/>
                <a:ea typeface="Poppins Light Bold"/>
                <a:cs typeface="Poppins Light Bold"/>
                <a:sym typeface="Poppins Light Bold"/>
              </a:rPr>
              <a:t>Local Receipts Estimate</a:t>
            </a:r>
            <a:endPar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endParaRPr>
          </a:p>
        </p:txBody>
      </p:sp>
      <p:sp>
        <p:nvSpPr>
          <p:cNvPr id="18" name="Freeform 18">
            <a:extLst>
              <a:ext uri="{FF2B5EF4-FFF2-40B4-BE49-F238E27FC236}">
                <a16:creationId xmlns:a16="http://schemas.microsoft.com/office/drawing/2014/main" id="{7D3380E4-569D-53C2-7AFA-9052CC18DB59}"/>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6" name="Table 5">
            <a:extLst>
              <a:ext uri="{FF2B5EF4-FFF2-40B4-BE49-F238E27FC236}">
                <a16:creationId xmlns:a16="http://schemas.microsoft.com/office/drawing/2014/main" id="{4F9C0F4B-5EE9-CC48-C73A-7F5147AD95F6}"/>
              </a:ext>
            </a:extLst>
          </p:cNvPr>
          <p:cNvGraphicFramePr>
            <a:graphicFrameLocks noGrp="1"/>
          </p:cNvGraphicFramePr>
          <p:nvPr>
            <p:extLst>
              <p:ext uri="{D42A27DB-BD31-4B8C-83A1-F6EECF244321}">
                <p14:modId xmlns:p14="http://schemas.microsoft.com/office/powerpoint/2010/main" val="637834995"/>
              </p:ext>
            </p:extLst>
          </p:nvPr>
        </p:nvGraphicFramePr>
        <p:xfrm>
          <a:off x="592083" y="1285388"/>
          <a:ext cx="8824254" cy="5725160"/>
        </p:xfrm>
        <a:graphic>
          <a:graphicData uri="http://schemas.openxmlformats.org/drawingml/2006/table">
            <a:tbl>
              <a:tblPr firstRow="1" bandRow="1">
                <a:tableStyleId>{5C22544A-7EE6-4342-B048-85BDC9FD1C3A}</a:tableStyleId>
              </a:tblPr>
              <a:tblGrid>
                <a:gridCol w="3886200">
                  <a:extLst>
                    <a:ext uri="{9D8B030D-6E8A-4147-A177-3AD203B41FA5}">
                      <a16:colId xmlns:a16="http://schemas.microsoft.com/office/drawing/2014/main" val="2388953911"/>
                    </a:ext>
                  </a:extLst>
                </a:gridCol>
                <a:gridCol w="1676400">
                  <a:extLst>
                    <a:ext uri="{9D8B030D-6E8A-4147-A177-3AD203B41FA5}">
                      <a16:colId xmlns:a16="http://schemas.microsoft.com/office/drawing/2014/main" val="282857569"/>
                    </a:ext>
                  </a:extLst>
                </a:gridCol>
                <a:gridCol w="1676400">
                  <a:extLst>
                    <a:ext uri="{9D8B030D-6E8A-4147-A177-3AD203B41FA5}">
                      <a16:colId xmlns:a16="http://schemas.microsoft.com/office/drawing/2014/main" val="787184565"/>
                    </a:ext>
                  </a:extLst>
                </a:gridCol>
                <a:gridCol w="1585254">
                  <a:extLst>
                    <a:ext uri="{9D8B030D-6E8A-4147-A177-3AD203B41FA5}">
                      <a16:colId xmlns:a16="http://schemas.microsoft.com/office/drawing/2014/main" val="3066069308"/>
                    </a:ext>
                  </a:extLst>
                </a:gridCol>
              </a:tblGrid>
              <a:tr h="0">
                <a:tc>
                  <a:txBody>
                    <a:bodyPr/>
                    <a:lstStyle/>
                    <a:p>
                      <a:pPr algn="ctr"/>
                      <a:r>
                        <a:rPr lang="en-US" sz="1600"/>
                        <a:t>Receipt Type</a:t>
                      </a:r>
                    </a:p>
                  </a:txBody>
                  <a:tcPr>
                    <a:solidFill>
                      <a:schemeClr val="accent6">
                        <a:lumMod val="75000"/>
                        <a:alpha val="70000"/>
                      </a:schemeClr>
                    </a:solidFill>
                  </a:tcPr>
                </a:tc>
                <a:tc>
                  <a:txBody>
                    <a:bodyPr/>
                    <a:lstStyle/>
                    <a:p>
                      <a:pPr algn="ctr"/>
                      <a:r>
                        <a:rPr lang="en-US" sz="1600"/>
                        <a:t>FY 25 Projected</a:t>
                      </a:r>
                    </a:p>
                  </a:txBody>
                  <a:tcPr>
                    <a:solidFill>
                      <a:schemeClr val="accent6">
                        <a:lumMod val="75000"/>
                        <a:alpha val="70000"/>
                      </a:schemeClr>
                    </a:solidFill>
                  </a:tcPr>
                </a:tc>
                <a:tc>
                  <a:txBody>
                    <a:bodyPr/>
                    <a:lstStyle/>
                    <a:p>
                      <a:pPr algn="ctr"/>
                      <a:r>
                        <a:rPr lang="en-US" sz="1600"/>
                        <a:t>FY 24 Actual</a:t>
                      </a:r>
                    </a:p>
                  </a:txBody>
                  <a:tcPr>
                    <a:solidFill>
                      <a:schemeClr val="accent6">
                        <a:lumMod val="75000"/>
                        <a:alpha val="7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t>FY 26 Projected</a:t>
                      </a:r>
                    </a:p>
                    <a:p>
                      <a:pPr algn="ctr"/>
                      <a:endParaRPr lang="en-US" sz="1600"/>
                    </a:p>
                  </a:txBody>
                  <a:tcPr>
                    <a:solidFill>
                      <a:schemeClr val="accent6">
                        <a:lumMod val="75000"/>
                        <a:alpha val="70000"/>
                      </a:schemeClr>
                    </a:solidFill>
                  </a:tcPr>
                </a:tc>
                <a:extLst>
                  <a:ext uri="{0D108BD9-81ED-4DB2-BD59-A6C34878D82A}">
                    <a16:rowId xmlns:a16="http://schemas.microsoft.com/office/drawing/2014/main" val="3750537074"/>
                  </a:ext>
                </a:extLst>
              </a:tr>
              <a:tr h="370840">
                <a:tc>
                  <a:txBody>
                    <a:bodyPr/>
                    <a:lstStyle/>
                    <a:p>
                      <a:r>
                        <a:rPr lang="en-US" sz="1450"/>
                        <a:t>Motor Vehicle Excise</a:t>
                      </a:r>
                    </a:p>
                  </a:txBody>
                  <a:tcPr/>
                </a:tc>
                <a:tc>
                  <a:txBody>
                    <a:bodyPr/>
                    <a:lstStyle/>
                    <a:p>
                      <a:r>
                        <a:rPr lang="en-US" sz="1450"/>
                        <a:t>$1,871,640</a:t>
                      </a:r>
                    </a:p>
                  </a:txBody>
                  <a:tcPr/>
                </a:tc>
                <a:tc>
                  <a:txBody>
                    <a:bodyPr/>
                    <a:lstStyle/>
                    <a:p>
                      <a:r>
                        <a:rPr lang="en-US" sz="1450"/>
                        <a:t>$2,069,581</a:t>
                      </a:r>
                    </a:p>
                  </a:txBody>
                  <a:tcPr/>
                </a:tc>
                <a:tc>
                  <a:txBody>
                    <a:bodyPr/>
                    <a:lstStyle/>
                    <a:p>
                      <a:r>
                        <a:rPr lang="en-US" sz="1450"/>
                        <a:t>$1,875,000</a:t>
                      </a:r>
                    </a:p>
                  </a:txBody>
                  <a:tcPr/>
                </a:tc>
                <a:extLst>
                  <a:ext uri="{0D108BD9-81ED-4DB2-BD59-A6C34878D82A}">
                    <a16:rowId xmlns:a16="http://schemas.microsoft.com/office/drawing/2014/main" val="53252438"/>
                  </a:ext>
                </a:extLst>
              </a:tr>
              <a:tr h="370840">
                <a:tc>
                  <a:txBody>
                    <a:bodyPr/>
                    <a:lstStyle/>
                    <a:p>
                      <a:r>
                        <a:rPr lang="en-US" sz="1450"/>
                        <a:t>Meal &amp; Cannabis Excise</a:t>
                      </a:r>
                    </a:p>
                  </a:txBody>
                  <a:tcPr/>
                </a:tc>
                <a:tc>
                  <a:txBody>
                    <a:bodyPr/>
                    <a:lstStyle/>
                    <a:p>
                      <a:r>
                        <a:rPr lang="en-US" sz="1450"/>
                        <a:t>$100,980</a:t>
                      </a:r>
                    </a:p>
                  </a:txBody>
                  <a:tcPr/>
                </a:tc>
                <a:tc>
                  <a:txBody>
                    <a:bodyPr/>
                    <a:lstStyle/>
                    <a:p>
                      <a:r>
                        <a:rPr lang="en-US" sz="1450"/>
                        <a:t>$140,933</a:t>
                      </a:r>
                    </a:p>
                  </a:txBody>
                  <a:tcPr/>
                </a:tc>
                <a:tc>
                  <a:txBody>
                    <a:bodyPr/>
                    <a:lstStyle/>
                    <a:p>
                      <a:r>
                        <a:rPr lang="en-US" sz="1450"/>
                        <a:t>$125,000*</a:t>
                      </a:r>
                    </a:p>
                  </a:txBody>
                  <a:tcPr/>
                </a:tc>
                <a:extLst>
                  <a:ext uri="{0D108BD9-81ED-4DB2-BD59-A6C34878D82A}">
                    <a16:rowId xmlns:a16="http://schemas.microsoft.com/office/drawing/2014/main" val="4234412943"/>
                  </a:ext>
                </a:extLst>
              </a:tr>
              <a:tr h="370840">
                <a:tc>
                  <a:txBody>
                    <a:bodyPr/>
                    <a:lstStyle/>
                    <a:p>
                      <a:r>
                        <a:rPr lang="en-US" sz="1450"/>
                        <a:t>Penalties/Interest on Taxes and Excises</a:t>
                      </a:r>
                    </a:p>
                  </a:txBody>
                  <a:tcPr/>
                </a:tc>
                <a:tc>
                  <a:txBody>
                    <a:bodyPr/>
                    <a:lstStyle/>
                    <a:p>
                      <a:r>
                        <a:rPr lang="en-US" sz="1450"/>
                        <a:t>$140,000</a:t>
                      </a:r>
                    </a:p>
                  </a:txBody>
                  <a:tcPr/>
                </a:tc>
                <a:tc>
                  <a:txBody>
                    <a:bodyPr/>
                    <a:lstStyle/>
                    <a:p>
                      <a:r>
                        <a:rPr lang="en-US" sz="1450"/>
                        <a:t>$141,252</a:t>
                      </a:r>
                    </a:p>
                  </a:txBody>
                  <a:tcPr/>
                </a:tc>
                <a:tc>
                  <a:txBody>
                    <a:bodyPr/>
                    <a:lstStyle/>
                    <a:p>
                      <a:r>
                        <a:rPr lang="en-US" sz="1450"/>
                        <a:t>$140,000</a:t>
                      </a:r>
                    </a:p>
                  </a:txBody>
                  <a:tcPr/>
                </a:tc>
                <a:extLst>
                  <a:ext uri="{0D108BD9-81ED-4DB2-BD59-A6C34878D82A}">
                    <a16:rowId xmlns:a16="http://schemas.microsoft.com/office/drawing/2014/main" val="1431430068"/>
                  </a:ext>
                </a:extLst>
              </a:tr>
              <a:tr h="370840">
                <a:tc>
                  <a:txBody>
                    <a:bodyPr/>
                    <a:lstStyle/>
                    <a:p>
                      <a:r>
                        <a:rPr lang="en-US" sz="1450"/>
                        <a:t>PILOT</a:t>
                      </a:r>
                    </a:p>
                  </a:txBody>
                  <a:tcPr/>
                </a:tc>
                <a:tc>
                  <a:txBody>
                    <a:bodyPr/>
                    <a:lstStyle/>
                    <a:p>
                      <a:r>
                        <a:rPr lang="en-US" sz="1450"/>
                        <a:t>$1,648</a:t>
                      </a:r>
                    </a:p>
                  </a:txBody>
                  <a:tcPr/>
                </a:tc>
                <a:tc>
                  <a:txBody>
                    <a:bodyPr/>
                    <a:lstStyle/>
                    <a:p>
                      <a:r>
                        <a:rPr lang="en-US" sz="1450"/>
                        <a:t>$1,609</a:t>
                      </a:r>
                    </a:p>
                  </a:txBody>
                  <a:tcPr/>
                </a:tc>
                <a:tc>
                  <a:txBody>
                    <a:bodyPr/>
                    <a:lstStyle/>
                    <a:p>
                      <a:r>
                        <a:rPr lang="en-US" sz="1450"/>
                        <a:t>$1,600</a:t>
                      </a:r>
                    </a:p>
                  </a:txBody>
                  <a:tcPr/>
                </a:tc>
                <a:extLst>
                  <a:ext uri="{0D108BD9-81ED-4DB2-BD59-A6C34878D82A}">
                    <a16:rowId xmlns:a16="http://schemas.microsoft.com/office/drawing/2014/main" val="321855525"/>
                  </a:ext>
                </a:extLst>
              </a:tr>
              <a:tr h="370840">
                <a:tc>
                  <a:txBody>
                    <a:bodyPr/>
                    <a:lstStyle/>
                    <a:p>
                      <a:r>
                        <a:rPr lang="en-US" sz="1450"/>
                        <a:t>Fees</a:t>
                      </a:r>
                    </a:p>
                  </a:txBody>
                  <a:tcPr/>
                </a:tc>
                <a:tc>
                  <a:txBody>
                    <a:bodyPr/>
                    <a:lstStyle/>
                    <a:p>
                      <a:r>
                        <a:rPr lang="en-US" sz="1450"/>
                        <a:t>$176,052</a:t>
                      </a:r>
                    </a:p>
                  </a:txBody>
                  <a:tcPr/>
                </a:tc>
                <a:tc>
                  <a:txBody>
                    <a:bodyPr/>
                    <a:lstStyle/>
                    <a:p>
                      <a:r>
                        <a:rPr lang="en-US" sz="1450"/>
                        <a:t>$285,988</a:t>
                      </a:r>
                    </a:p>
                  </a:txBody>
                  <a:tcPr/>
                </a:tc>
                <a:tc>
                  <a:txBody>
                    <a:bodyPr/>
                    <a:lstStyle/>
                    <a:p>
                      <a:r>
                        <a:rPr lang="en-US" sz="1450"/>
                        <a:t>$180,000</a:t>
                      </a:r>
                    </a:p>
                  </a:txBody>
                  <a:tcPr/>
                </a:tc>
                <a:extLst>
                  <a:ext uri="{0D108BD9-81ED-4DB2-BD59-A6C34878D82A}">
                    <a16:rowId xmlns:a16="http://schemas.microsoft.com/office/drawing/2014/main" val="2021986624"/>
                  </a:ext>
                </a:extLst>
              </a:tr>
              <a:tr h="370840">
                <a:tc>
                  <a:txBody>
                    <a:bodyPr/>
                    <a:lstStyle/>
                    <a:p>
                      <a:r>
                        <a:rPr lang="en-US" sz="1450"/>
                        <a:t>Dept. Revenue- Schools (Pre-School Tuition, Parking, Special Education Reimbursement)</a:t>
                      </a:r>
                    </a:p>
                  </a:txBody>
                  <a:tcPr/>
                </a:tc>
                <a:tc>
                  <a:txBody>
                    <a:bodyPr/>
                    <a:lstStyle/>
                    <a:p>
                      <a:r>
                        <a:rPr lang="en-US" sz="1450"/>
                        <a:t>$60,207</a:t>
                      </a:r>
                    </a:p>
                  </a:txBody>
                  <a:tcPr/>
                </a:tc>
                <a:tc>
                  <a:txBody>
                    <a:bodyPr/>
                    <a:lstStyle/>
                    <a:p>
                      <a:r>
                        <a:rPr lang="en-US" sz="1450"/>
                        <a:t>$150,100</a:t>
                      </a:r>
                    </a:p>
                  </a:txBody>
                  <a:tcPr/>
                </a:tc>
                <a:tc>
                  <a:txBody>
                    <a:bodyPr/>
                    <a:lstStyle/>
                    <a:p>
                      <a:r>
                        <a:rPr lang="en-US" sz="1450"/>
                        <a:t>$61,411</a:t>
                      </a:r>
                    </a:p>
                  </a:txBody>
                  <a:tcPr/>
                </a:tc>
                <a:extLst>
                  <a:ext uri="{0D108BD9-81ED-4DB2-BD59-A6C34878D82A}">
                    <a16:rowId xmlns:a16="http://schemas.microsoft.com/office/drawing/2014/main" val="1771300529"/>
                  </a:ext>
                </a:extLst>
              </a:tr>
              <a:tr h="370840">
                <a:tc>
                  <a:txBody>
                    <a:bodyPr/>
                    <a:lstStyle/>
                    <a:p>
                      <a:r>
                        <a:rPr lang="en-US" sz="1450"/>
                        <a:t>Dept. Revenue Cemetery Burials</a:t>
                      </a:r>
                    </a:p>
                  </a:txBody>
                  <a:tcPr/>
                </a:tc>
                <a:tc>
                  <a:txBody>
                    <a:bodyPr/>
                    <a:lstStyle/>
                    <a:p>
                      <a:r>
                        <a:rPr lang="en-US" sz="1450"/>
                        <a:t>$3,500</a:t>
                      </a:r>
                    </a:p>
                  </a:txBody>
                  <a:tcPr/>
                </a:tc>
                <a:tc>
                  <a:txBody>
                    <a:bodyPr/>
                    <a:lstStyle/>
                    <a:p>
                      <a:r>
                        <a:rPr lang="en-US" sz="1450"/>
                        <a:t>$4,050</a:t>
                      </a:r>
                    </a:p>
                  </a:txBody>
                  <a:tcPr/>
                </a:tc>
                <a:tc>
                  <a:txBody>
                    <a:bodyPr/>
                    <a:lstStyle/>
                    <a:p>
                      <a:r>
                        <a:rPr lang="en-US" sz="1450"/>
                        <a:t>$3,500</a:t>
                      </a:r>
                    </a:p>
                  </a:txBody>
                  <a:tcPr/>
                </a:tc>
                <a:extLst>
                  <a:ext uri="{0D108BD9-81ED-4DB2-BD59-A6C34878D82A}">
                    <a16:rowId xmlns:a16="http://schemas.microsoft.com/office/drawing/2014/main" val="1707594314"/>
                  </a:ext>
                </a:extLst>
              </a:tr>
              <a:tr h="370840">
                <a:tc>
                  <a:txBody>
                    <a:bodyPr/>
                    <a:lstStyle/>
                    <a:p>
                      <a:r>
                        <a:rPr lang="en-US" sz="1450"/>
                        <a:t>Other Departmental Revenue (Ambulance)</a:t>
                      </a:r>
                    </a:p>
                  </a:txBody>
                  <a:tcPr/>
                </a:tc>
                <a:tc>
                  <a:txBody>
                    <a:bodyPr/>
                    <a:lstStyle/>
                    <a:p>
                      <a:r>
                        <a:rPr lang="en-US" sz="1450"/>
                        <a:t>$257,370</a:t>
                      </a:r>
                    </a:p>
                  </a:txBody>
                  <a:tcPr/>
                </a:tc>
                <a:tc>
                  <a:txBody>
                    <a:bodyPr/>
                    <a:lstStyle/>
                    <a:p>
                      <a:r>
                        <a:rPr lang="en-US" sz="1450"/>
                        <a:t>$388,281</a:t>
                      </a:r>
                    </a:p>
                  </a:txBody>
                  <a:tcPr/>
                </a:tc>
                <a:tc>
                  <a:txBody>
                    <a:bodyPr/>
                    <a:lstStyle/>
                    <a:p>
                      <a:r>
                        <a:rPr lang="en-US" sz="1450"/>
                        <a:t>$275,000*</a:t>
                      </a:r>
                    </a:p>
                  </a:txBody>
                  <a:tcPr/>
                </a:tc>
                <a:extLst>
                  <a:ext uri="{0D108BD9-81ED-4DB2-BD59-A6C34878D82A}">
                    <a16:rowId xmlns:a16="http://schemas.microsoft.com/office/drawing/2014/main" val="1254799757"/>
                  </a:ext>
                </a:extLst>
              </a:tr>
              <a:tr h="370840">
                <a:tc>
                  <a:txBody>
                    <a:bodyPr/>
                    <a:lstStyle/>
                    <a:p>
                      <a:r>
                        <a:rPr lang="en-US" sz="1450"/>
                        <a:t>Licenses/Permits</a:t>
                      </a:r>
                    </a:p>
                  </a:txBody>
                  <a:tcPr/>
                </a:tc>
                <a:tc>
                  <a:txBody>
                    <a:bodyPr/>
                    <a:lstStyle/>
                    <a:p>
                      <a:r>
                        <a:rPr lang="en-US" sz="1450"/>
                        <a:t>$331,188</a:t>
                      </a:r>
                    </a:p>
                  </a:txBody>
                  <a:tcPr/>
                </a:tc>
                <a:tc>
                  <a:txBody>
                    <a:bodyPr/>
                    <a:lstStyle/>
                    <a:p>
                      <a:r>
                        <a:rPr lang="en-US" sz="1450"/>
                        <a:t>$427,164</a:t>
                      </a:r>
                    </a:p>
                  </a:txBody>
                  <a:tcPr/>
                </a:tc>
                <a:tc>
                  <a:txBody>
                    <a:bodyPr/>
                    <a:lstStyle/>
                    <a:p>
                      <a:r>
                        <a:rPr lang="en-US" sz="1450"/>
                        <a:t>$350,000*</a:t>
                      </a:r>
                    </a:p>
                  </a:txBody>
                  <a:tcPr/>
                </a:tc>
                <a:extLst>
                  <a:ext uri="{0D108BD9-81ED-4DB2-BD59-A6C34878D82A}">
                    <a16:rowId xmlns:a16="http://schemas.microsoft.com/office/drawing/2014/main" val="2692889118"/>
                  </a:ext>
                </a:extLst>
              </a:tr>
              <a:tr h="370840">
                <a:tc>
                  <a:txBody>
                    <a:bodyPr/>
                    <a:lstStyle/>
                    <a:p>
                      <a:r>
                        <a:rPr lang="en-US" sz="1450"/>
                        <a:t>Special Assessments (Trailer Parks)</a:t>
                      </a:r>
                    </a:p>
                  </a:txBody>
                  <a:tcPr/>
                </a:tc>
                <a:tc>
                  <a:txBody>
                    <a:bodyPr/>
                    <a:lstStyle/>
                    <a:p>
                      <a:r>
                        <a:rPr lang="en-US" sz="1450"/>
                        <a:t>$11,844</a:t>
                      </a:r>
                    </a:p>
                  </a:txBody>
                  <a:tcPr/>
                </a:tc>
                <a:tc>
                  <a:txBody>
                    <a:bodyPr/>
                    <a:lstStyle/>
                    <a:p>
                      <a:r>
                        <a:rPr lang="en-US" sz="1450"/>
                        <a:t>$6,060</a:t>
                      </a:r>
                    </a:p>
                  </a:txBody>
                  <a:tcPr/>
                </a:tc>
                <a:tc>
                  <a:txBody>
                    <a:bodyPr/>
                    <a:lstStyle/>
                    <a:p>
                      <a:r>
                        <a:rPr lang="en-US" sz="1450"/>
                        <a:t>$12,000</a:t>
                      </a:r>
                    </a:p>
                  </a:txBody>
                  <a:tcPr/>
                </a:tc>
                <a:extLst>
                  <a:ext uri="{0D108BD9-81ED-4DB2-BD59-A6C34878D82A}">
                    <a16:rowId xmlns:a16="http://schemas.microsoft.com/office/drawing/2014/main" val="1632491936"/>
                  </a:ext>
                </a:extLst>
              </a:tr>
              <a:tr h="370840">
                <a:tc>
                  <a:txBody>
                    <a:bodyPr/>
                    <a:lstStyle/>
                    <a:p>
                      <a:r>
                        <a:rPr lang="en-US" sz="1450"/>
                        <a:t>Fines and Forfeits</a:t>
                      </a:r>
                    </a:p>
                  </a:txBody>
                  <a:tcPr/>
                </a:tc>
                <a:tc>
                  <a:txBody>
                    <a:bodyPr/>
                    <a:lstStyle/>
                    <a:p>
                      <a:r>
                        <a:rPr lang="en-US" sz="1450"/>
                        <a:t>$12,013</a:t>
                      </a:r>
                    </a:p>
                  </a:txBody>
                  <a:tcPr/>
                </a:tc>
                <a:tc>
                  <a:txBody>
                    <a:bodyPr/>
                    <a:lstStyle/>
                    <a:p>
                      <a:r>
                        <a:rPr lang="en-US" sz="1450"/>
                        <a:t>$26,808</a:t>
                      </a:r>
                    </a:p>
                  </a:txBody>
                  <a:tcPr/>
                </a:tc>
                <a:tc>
                  <a:txBody>
                    <a:bodyPr/>
                    <a:lstStyle/>
                    <a:p>
                      <a:r>
                        <a:rPr lang="en-US" sz="1450"/>
                        <a:t>$12,013</a:t>
                      </a:r>
                    </a:p>
                  </a:txBody>
                  <a:tcPr/>
                </a:tc>
                <a:extLst>
                  <a:ext uri="{0D108BD9-81ED-4DB2-BD59-A6C34878D82A}">
                    <a16:rowId xmlns:a16="http://schemas.microsoft.com/office/drawing/2014/main" val="3697908788"/>
                  </a:ext>
                </a:extLst>
              </a:tr>
              <a:tr h="370840">
                <a:tc>
                  <a:txBody>
                    <a:bodyPr/>
                    <a:lstStyle/>
                    <a:p>
                      <a:r>
                        <a:rPr lang="en-US" sz="1450"/>
                        <a:t>Investment Income</a:t>
                      </a:r>
                    </a:p>
                  </a:txBody>
                  <a:tcPr/>
                </a:tc>
                <a:tc>
                  <a:txBody>
                    <a:bodyPr/>
                    <a:lstStyle/>
                    <a:p>
                      <a:r>
                        <a:rPr lang="en-US" sz="1450"/>
                        <a:t>$85,600</a:t>
                      </a:r>
                    </a:p>
                  </a:txBody>
                  <a:tcPr/>
                </a:tc>
                <a:tc>
                  <a:txBody>
                    <a:bodyPr/>
                    <a:lstStyle/>
                    <a:p>
                      <a:r>
                        <a:rPr lang="en-US" sz="1450"/>
                        <a:t>$414,577</a:t>
                      </a:r>
                    </a:p>
                  </a:txBody>
                  <a:tcPr/>
                </a:tc>
                <a:tc>
                  <a:txBody>
                    <a:bodyPr/>
                    <a:lstStyle/>
                    <a:p>
                      <a:r>
                        <a:rPr lang="en-US" sz="1450"/>
                        <a:t>$100,000*</a:t>
                      </a:r>
                    </a:p>
                  </a:txBody>
                  <a:tcPr/>
                </a:tc>
                <a:extLst>
                  <a:ext uri="{0D108BD9-81ED-4DB2-BD59-A6C34878D82A}">
                    <a16:rowId xmlns:a16="http://schemas.microsoft.com/office/drawing/2014/main" val="1463046489"/>
                  </a:ext>
                </a:extLst>
              </a:tr>
              <a:tr h="370840">
                <a:tc>
                  <a:txBody>
                    <a:bodyPr/>
                    <a:lstStyle/>
                    <a:p>
                      <a:r>
                        <a:rPr lang="en-US" sz="1450"/>
                        <a:t>Misc. Non-Recurring (Sale of Property, Net Metering Credits, Meadow Woods P&amp;I)</a:t>
                      </a:r>
                    </a:p>
                  </a:txBody>
                  <a:tcPr/>
                </a:tc>
                <a:tc>
                  <a:txBody>
                    <a:bodyPr/>
                    <a:lstStyle/>
                    <a:p>
                      <a:r>
                        <a:rPr lang="en-US" sz="1450"/>
                        <a:t>$214,449</a:t>
                      </a:r>
                    </a:p>
                  </a:txBody>
                  <a:tcPr/>
                </a:tc>
                <a:tc>
                  <a:txBody>
                    <a:bodyPr/>
                    <a:lstStyle/>
                    <a:p>
                      <a:r>
                        <a:rPr lang="en-US" sz="1450"/>
                        <a:t>$407,825</a:t>
                      </a:r>
                    </a:p>
                  </a:txBody>
                  <a:tcPr/>
                </a:tc>
                <a:tc>
                  <a:txBody>
                    <a:bodyPr/>
                    <a:lstStyle/>
                    <a:p>
                      <a:r>
                        <a:rPr lang="en-US" sz="1450"/>
                        <a:t>$225,000*</a:t>
                      </a:r>
                    </a:p>
                  </a:txBody>
                  <a:tcPr/>
                </a:tc>
                <a:extLst>
                  <a:ext uri="{0D108BD9-81ED-4DB2-BD59-A6C34878D82A}">
                    <a16:rowId xmlns:a16="http://schemas.microsoft.com/office/drawing/2014/main" val="385405479"/>
                  </a:ext>
                </a:extLst>
              </a:tr>
            </a:tbl>
          </a:graphicData>
        </a:graphic>
      </p:graphicFrame>
    </p:spTree>
    <p:extLst>
      <p:ext uri="{BB962C8B-B14F-4D97-AF65-F5344CB8AC3E}">
        <p14:creationId xmlns:p14="http://schemas.microsoft.com/office/powerpoint/2010/main" val="10785926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a:extLst>
            <a:ext uri="{FF2B5EF4-FFF2-40B4-BE49-F238E27FC236}">
              <a16:creationId xmlns:a16="http://schemas.microsoft.com/office/drawing/2014/main" id="{6A440F60-72AC-C274-7BE2-AE3E0FB4656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04D0AE9-836D-F69E-53C3-8779772117D2}"/>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DB35A2AC-3EED-4C52-2E67-D05734702282}"/>
              </a:ext>
            </a:extLst>
          </p:cNvPr>
          <p:cNvGrpSpPr/>
          <p:nvPr/>
        </p:nvGrpSpPr>
        <p:grpSpPr>
          <a:xfrm>
            <a:off x="0" y="-38576"/>
            <a:ext cx="9753600" cy="7353778"/>
            <a:chOff x="0" y="-19050"/>
            <a:chExt cx="4816593" cy="3631495"/>
          </a:xfrm>
        </p:grpSpPr>
        <p:sp>
          <p:nvSpPr>
            <p:cNvPr id="4" name="Freeform 4">
              <a:extLst>
                <a:ext uri="{FF2B5EF4-FFF2-40B4-BE49-F238E27FC236}">
                  <a16:creationId xmlns:a16="http://schemas.microsoft.com/office/drawing/2014/main" id="{FFC7BC5C-93C5-9E71-25B2-E51C08C66AA1}"/>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C03B0E44-F463-F12B-1521-80B86C589DD7}"/>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E69E399B-9001-DA61-40F4-473FEE7B6C80}"/>
              </a:ext>
            </a:extLst>
          </p:cNvPr>
          <p:cNvGrpSpPr/>
          <p:nvPr/>
        </p:nvGrpSpPr>
        <p:grpSpPr>
          <a:xfrm>
            <a:off x="2514600" y="1514475"/>
            <a:ext cx="5184944" cy="85725"/>
            <a:chOff x="0" y="0"/>
            <a:chExt cx="9217679" cy="152400"/>
          </a:xfrm>
        </p:grpSpPr>
        <p:sp>
          <p:nvSpPr>
            <p:cNvPr id="14" name="Freeform 14">
              <a:extLst>
                <a:ext uri="{FF2B5EF4-FFF2-40B4-BE49-F238E27FC236}">
                  <a16:creationId xmlns:a16="http://schemas.microsoft.com/office/drawing/2014/main" id="{0E8E8B8D-EE61-AE55-26C9-12C63BA6991D}"/>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7A55E931-89CF-29FF-A58D-E971D6031F90}"/>
              </a:ext>
            </a:extLst>
          </p:cNvPr>
          <p:cNvSpPr txBox="1"/>
          <p:nvPr/>
        </p:nvSpPr>
        <p:spPr>
          <a:xfrm>
            <a:off x="1754267" y="538383"/>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FY 2026 </a:t>
            </a:r>
            <a:r>
              <a:rPr lang="en-US" sz="3200">
                <a:solidFill>
                  <a:srgbClr val="FFFFFF"/>
                </a:solidFill>
                <a:latin typeface="Poppins Light Bold"/>
                <a:ea typeface="Poppins Light Bold"/>
                <a:cs typeface="Poppins Light Bold"/>
                <a:sym typeface="Poppins Light Bold"/>
              </a:rPr>
              <a:t>Local Receipts </a:t>
            </a:r>
          </a:p>
          <a:p>
            <a:pPr marL="0" marR="0" lvl="0" indent="0" algn="ctr" defTabSz="914400" rtl="0" eaLnBrk="1" fontAlgn="auto" latinLnBrk="0" hangingPunct="1">
              <a:lnSpc>
                <a:spcPts val="3208"/>
              </a:lnSpc>
              <a:spcBef>
                <a:spcPts val="0"/>
              </a:spcBef>
              <a:spcAft>
                <a:spcPts val="0"/>
              </a:spcAft>
              <a:buClrTx/>
              <a:buSzTx/>
              <a:buFontTx/>
              <a:buNone/>
              <a:tabLst/>
              <a:defRPr/>
            </a:pPr>
            <a:r>
              <a:rPr lang="en-US" sz="3200">
                <a:solidFill>
                  <a:srgbClr val="FFFFFF"/>
                </a:solidFill>
                <a:latin typeface="Poppins Light Bold"/>
                <a:ea typeface="Poppins Light Bold"/>
                <a:cs typeface="Poppins Light Bold"/>
                <a:sym typeface="Poppins Light Bold"/>
              </a:rPr>
              <a:t>Changes of Note</a:t>
            </a:r>
            <a:endPar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endParaRPr>
          </a:p>
        </p:txBody>
      </p:sp>
      <p:sp>
        <p:nvSpPr>
          <p:cNvPr id="18" name="Freeform 18">
            <a:extLst>
              <a:ext uri="{FF2B5EF4-FFF2-40B4-BE49-F238E27FC236}">
                <a16:creationId xmlns:a16="http://schemas.microsoft.com/office/drawing/2014/main" id="{703B2400-3040-835E-7EB4-13B17366155C}"/>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6">
            <a:extLst>
              <a:ext uri="{FF2B5EF4-FFF2-40B4-BE49-F238E27FC236}">
                <a16:creationId xmlns:a16="http://schemas.microsoft.com/office/drawing/2014/main" id="{15C5922D-2073-4A03-280F-73247F01C1B6}"/>
              </a:ext>
            </a:extLst>
          </p:cNvPr>
          <p:cNvSpPr txBox="1"/>
          <p:nvPr/>
        </p:nvSpPr>
        <p:spPr>
          <a:xfrm>
            <a:off x="228600" y="2286000"/>
            <a:ext cx="9067800" cy="3262432"/>
          </a:xfrm>
          <a:prstGeom prst="rect">
            <a:avLst/>
          </a:prstGeom>
          <a:noFill/>
        </p:spPr>
        <p:txBody>
          <a:bodyPr wrap="square" rtlCol="0">
            <a:spAutoFit/>
          </a:bodyPr>
          <a:lstStyle/>
          <a:p>
            <a:pPr marL="457200" indent="-457200">
              <a:buFont typeface="Arial" panose="020B0604020202020204" pitchFamily="34" charset="0"/>
              <a:buChar char="•"/>
            </a:pPr>
            <a:r>
              <a:rPr lang="en-US" sz="2600">
                <a:solidFill>
                  <a:schemeClr val="bg1"/>
                </a:solidFill>
                <a:latin typeface="Poppins Light Bold" panose="020B0604020202020204" charset="0"/>
                <a:cs typeface="Poppins Light Bold" panose="020B0604020202020204" charset="0"/>
              </a:rPr>
              <a:t>Meal and Cannabis Excise Tax: Increased by $24,020</a:t>
            </a:r>
          </a:p>
          <a:p>
            <a:pPr marL="457200" indent="-457200">
              <a:buFont typeface="Arial" panose="020B0604020202020204" pitchFamily="34" charset="0"/>
              <a:buChar char="•"/>
            </a:pPr>
            <a:r>
              <a:rPr lang="en-US" sz="2600">
                <a:solidFill>
                  <a:schemeClr val="bg1"/>
                </a:solidFill>
                <a:latin typeface="Poppins Light Bold" panose="020B0604020202020204" charset="0"/>
                <a:cs typeface="Poppins Light Bold" panose="020B0604020202020204" charset="0"/>
              </a:rPr>
              <a:t>Other Departmental Revenue (Ambulance): Increased by $17,630</a:t>
            </a:r>
          </a:p>
          <a:p>
            <a:pPr marL="457200" indent="-457200">
              <a:buFont typeface="Arial" panose="020B0604020202020204" pitchFamily="34" charset="0"/>
              <a:buChar char="•"/>
            </a:pPr>
            <a:r>
              <a:rPr lang="en-US" sz="2600">
                <a:solidFill>
                  <a:schemeClr val="bg1"/>
                </a:solidFill>
                <a:latin typeface="Poppins Light Bold" panose="020B0604020202020204" charset="0"/>
                <a:cs typeface="Poppins Light Bold" panose="020B0604020202020204" charset="0"/>
              </a:rPr>
              <a:t>Licenses/Permits: Increased by $18,812</a:t>
            </a:r>
          </a:p>
          <a:p>
            <a:pPr marL="457200" indent="-457200">
              <a:buFont typeface="Arial" panose="020B0604020202020204" pitchFamily="34" charset="0"/>
              <a:buChar char="•"/>
            </a:pPr>
            <a:r>
              <a:rPr lang="en-US" sz="2600">
                <a:solidFill>
                  <a:schemeClr val="bg1"/>
                </a:solidFill>
                <a:latin typeface="Poppins Light Bold" panose="020B0604020202020204" charset="0"/>
                <a:cs typeface="Poppins Light Bold" panose="020B0604020202020204" charset="0"/>
              </a:rPr>
              <a:t>Investment Income: Increased by $14,400</a:t>
            </a:r>
          </a:p>
          <a:p>
            <a:pPr marL="457200" indent="-457200">
              <a:buFont typeface="Arial" panose="020B0604020202020204" pitchFamily="34" charset="0"/>
              <a:buChar char="•"/>
            </a:pPr>
            <a:r>
              <a:rPr lang="en-US" sz="2600">
                <a:solidFill>
                  <a:schemeClr val="bg1"/>
                </a:solidFill>
                <a:latin typeface="Poppins Light Bold" panose="020B0604020202020204" charset="0"/>
                <a:cs typeface="Poppins Light Bold" panose="020B0604020202020204" charset="0"/>
              </a:rPr>
              <a:t>Misc. Non-Recurring: Increased by $10,551</a:t>
            </a:r>
          </a:p>
          <a:p>
            <a:endParaRPr lang="en-US" sz="2600">
              <a:solidFill>
                <a:schemeClr val="bg1"/>
              </a:solidFill>
              <a:latin typeface="Poppins Light Bold" panose="020B0604020202020204" charset="0"/>
              <a:cs typeface="Poppins Light Bold" panose="020B0604020202020204" charset="0"/>
            </a:endParaRPr>
          </a:p>
          <a:p>
            <a:endParaRPr lang="en-US" sz="2400" i="1">
              <a:solidFill>
                <a:schemeClr val="bg1"/>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759947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968A5-B369-C617-294A-69F0C9901AB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6B37C5-5EFC-EE55-187F-590B1CAE1335}"/>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717FAC8D-EF01-EFB1-93F1-A2C710A8EACA}"/>
              </a:ext>
            </a:extLst>
          </p:cNvPr>
          <p:cNvGrpSpPr/>
          <p:nvPr/>
        </p:nvGrpSpPr>
        <p:grpSpPr>
          <a:xfrm>
            <a:off x="-183267" y="2863"/>
            <a:ext cx="9753600" cy="7353778"/>
            <a:chOff x="0" y="-19050"/>
            <a:chExt cx="4816593" cy="3631495"/>
          </a:xfrm>
        </p:grpSpPr>
        <p:sp>
          <p:nvSpPr>
            <p:cNvPr id="4" name="Freeform 4">
              <a:extLst>
                <a:ext uri="{FF2B5EF4-FFF2-40B4-BE49-F238E27FC236}">
                  <a16:creationId xmlns:a16="http://schemas.microsoft.com/office/drawing/2014/main" id="{93CA4B01-AB6F-1A42-E49A-F4746BC9ABD3}"/>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DCC8D488-7E15-DAB3-F905-7E456D1D433C}"/>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DD3F1806-E373-6126-3FDB-99B85467FF40}"/>
              </a:ext>
            </a:extLst>
          </p:cNvPr>
          <p:cNvGrpSpPr/>
          <p:nvPr/>
        </p:nvGrpSpPr>
        <p:grpSpPr>
          <a:xfrm>
            <a:off x="2365850" y="1401136"/>
            <a:ext cx="5184944" cy="85725"/>
            <a:chOff x="0" y="0"/>
            <a:chExt cx="9217679" cy="152400"/>
          </a:xfrm>
        </p:grpSpPr>
        <p:sp>
          <p:nvSpPr>
            <p:cNvPr id="14" name="Freeform 14">
              <a:extLst>
                <a:ext uri="{FF2B5EF4-FFF2-40B4-BE49-F238E27FC236}">
                  <a16:creationId xmlns:a16="http://schemas.microsoft.com/office/drawing/2014/main" id="{324E9E07-C956-00B3-9902-76AFD5C19EF9}"/>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B6A558CF-5D25-F1C4-CECB-38B2FEC83AB2}"/>
              </a:ext>
            </a:extLst>
          </p:cNvPr>
          <p:cNvSpPr txBox="1"/>
          <p:nvPr/>
        </p:nvSpPr>
        <p:spPr>
          <a:xfrm>
            <a:off x="1676400" y="533400"/>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FY 2026 Additional Available Revenue</a:t>
            </a:r>
          </a:p>
        </p:txBody>
      </p:sp>
      <p:sp>
        <p:nvSpPr>
          <p:cNvPr id="18" name="Freeform 18">
            <a:extLst>
              <a:ext uri="{FF2B5EF4-FFF2-40B4-BE49-F238E27FC236}">
                <a16:creationId xmlns:a16="http://schemas.microsoft.com/office/drawing/2014/main" id="{E761C2F7-0C10-5F16-CA8D-1B62D80454CF}"/>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6A4662F6-7503-BF37-E319-C618A2AA9B17}"/>
              </a:ext>
            </a:extLst>
          </p:cNvPr>
          <p:cNvPicPr>
            <a:picLocks noChangeAspect="1"/>
          </p:cNvPicPr>
          <p:nvPr/>
        </p:nvPicPr>
        <p:blipFill>
          <a:blip r:embed="rId4"/>
          <a:stretch>
            <a:fillRect/>
          </a:stretch>
        </p:blipFill>
        <p:spPr>
          <a:xfrm>
            <a:off x="1179884" y="1495024"/>
            <a:ext cx="6705600" cy="5582622"/>
          </a:xfrm>
          <a:prstGeom prst="rect">
            <a:avLst/>
          </a:prstGeom>
        </p:spPr>
      </p:pic>
    </p:spTree>
    <p:extLst>
      <p:ext uri="{BB962C8B-B14F-4D97-AF65-F5344CB8AC3E}">
        <p14:creationId xmlns:p14="http://schemas.microsoft.com/office/powerpoint/2010/main" val="4011838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05AF9-FD67-AA9D-BE77-2ADBA939ABE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E2B0AF1-D699-4ED6-CE87-9C94679C2B85}"/>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21310" r="-1887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D34685CB-3D70-99B0-8048-AA772575031B}"/>
              </a:ext>
            </a:extLst>
          </p:cNvPr>
          <p:cNvGrpSpPr/>
          <p:nvPr/>
        </p:nvGrpSpPr>
        <p:grpSpPr>
          <a:xfrm>
            <a:off x="0" y="0"/>
            <a:ext cx="9753600" cy="7315200"/>
            <a:chOff x="0" y="0"/>
            <a:chExt cx="4816593" cy="3612444"/>
          </a:xfrm>
        </p:grpSpPr>
        <p:sp>
          <p:nvSpPr>
            <p:cNvPr id="4" name="Freeform 4">
              <a:extLst>
                <a:ext uri="{FF2B5EF4-FFF2-40B4-BE49-F238E27FC236}">
                  <a16:creationId xmlns:a16="http://schemas.microsoft.com/office/drawing/2014/main" id="{56AC2B53-FDAD-3B68-1319-7070909F9333}"/>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F6313CA5-0A1B-E4C7-9ADB-48E2F11230EA}"/>
                </a:ext>
              </a:extLst>
            </p:cNvPr>
            <p:cNvSpPr txBox="1"/>
            <p:nvPr/>
          </p:nvSpPr>
          <p:spPr>
            <a:xfrm>
              <a:off x="0" y="-19050"/>
              <a:ext cx="4816593" cy="3631494"/>
            </a:xfrm>
            <a:prstGeom prst="rect">
              <a:avLst/>
            </a:prstGeom>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a:extLst>
              <a:ext uri="{FF2B5EF4-FFF2-40B4-BE49-F238E27FC236}">
                <a16:creationId xmlns:a16="http://schemas.microsoft.com/office/drawing/2014/main" id="{CC1CBADB-7F21-9663-FA2A-2AD32A25EAC7}"/>
              </a:ext>
            </a:extLst>
          </p:cNvPr>
          <p:cNvSpPr/>
          <p:nvPr/>
        </p:nvSpPr>
        <p:spPr>
          <a:xfrm>
            <a:off x="4042565" y="565294"/>
            <a:ext cx="1668470" cy="1668470"/>
          </a:xfrm>
          <a:custGeom>
            <a:avLst/>
            <a:gdLst/>
            <a:ahLst/>
            <a:cxnLst/>
            <a:rect l="l" t="t" r="r" b="b"/>
            <a:pathLst>
              <a:path w="1668470" h="1668470">
                <a:moveTo>
                  <a:pt x="0" y="0"/>
                </a:moveTo>
                <a:lnTo>
                  <a:pt x="1668470" y="0"/>
                </a:lnTo>
                <a:lnTo>
                  <a:pt x="1668470" y="1668470"/>
                </a:lnTo>
                <a:lnTo>
                  <a:pt x="0" y="1668470"/>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1971A05E-EF63-51FB-0060-8DD992755DDA}"/>
              </a:ext>
            </a:extLst>
          </p:cNvPr>
          <p:cNvSpPr txBox="1"/>
          <p:nvPr/>
        </p:nvSpPr>
        <p:spPr>
          <a:xfrm>
            <a:off x="1820958" y="3256144"/>
            <a:ext cx="6111681" cy="1636474"/>
          </a:xfrm>
          <a:prstGeom prst="rect">
            <a:avLst/>
          </a:prstGeom>
        </p:spPr>
        <p:txBody>
          <a:bodyPr lIns="0" tIns="0" rIns="0" bIns="0" rtlCol="0" anchor="t">
            <a:spAutoFit/>
          </a:bodyPr>
          <a:lstStyle/>
          <a:p>
            <a:pPr algn="ctr">
              <a:lnSpc>
                <a:spcPts val="6464"/>
              </a:lnSpc>
              <a:defRPr/>
            </a:pPr>
            <a:r>
              <a:rPr lang="en-US" sz="4950" spc="-124">
                <a:solidFill>
                  <a:srgbClr val="EBEBEB"/>
                </a:solidFill>
                <a:latin typeface="Poppins Bold"/>
                <a:ea typeface="Poppins Bold"/>
                <a:cs typeface="Poppins Bold"/>
                <a:sym typeface="Poppins Bold"/>
              </a:rPr>
              <a:t>FY 2026 </a:t>
            </a:r>
            <a:r>
              <a:rPr lang="en-US" sz="4950" b="0" i="0" u="none" strike="noStrike" kern="1200" cap="none" spc="-124" normalizeH="0" baseline="0" noProof="0">
                <a:ln>
                  <a:noFill/>
                </a:ln>
                <a:solidFill>
                  <a:srgbClr val="EBEBEB"/>
                </a:solidFill>
                <a:effectLst/>
                <a:uLnTx/>
                <a:uFillTx/>
                <a:latin typeface="Poppins Bold"/>
                <a:ea typeface="Poppins Bold"/>
                <a:cs typeface="Poppins Bold"/>
                <a:sym typeface="Poppins Bold"/>
              </a:rPr>
              <a:t>FREE CASH EXPENDITURE PLAN</a:t>
            </a:r>
            <a:endParaRPr lang="en-US" sz="4950" b="0" i="0" u="none" strike="noStrike" kern="1200" cap="none" spc="-124" normalizeH="0" baseline="0" noProof="0">
              <a:ln>
                <a:noFill/>
              </a:ln>
              <a:solidFill>
                <a:srgbClr val="EBEBEB"/>
              </a:solidFill>
              <a:effectLst/>
              <a:uLnTx/>
              <a:uFillTx/>
              <a:latin typeface="Poppins Bold"/>
              <a:ea typeface="Poppins Bold"/>
              <a:cs typeface="Poppins Bold"/>
            </a:endParaRPr>
          </a:p>
        </p:txBody>
      </p:sp>
    </p:spTree>
    <p:extLst>
      <p:ext uri="{BB962C8B-B14F-4D97-AF65-F5344CB8AC3E}">
        <p14:creationId xmlns:p14="http://schemas.microsoft.com/office/powerpoint/2010/main" val="1494719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B30FC-E7B7-41C1-3206-851D1465986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757629F-5A9A-E34E-A87B-D53E94F5CBD5}"/>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853038DC-C179-A9C5-BD69-DE3DC0ACE044}"/>
              </a:ext>
            </a:extLst>
          </p:cNvPr>
          <p:cNvGrpSpPr/>
          <p:nvPr/>
        </p:nvGrpSpPr>
        <p:grpSpPr>
          <a:xfrm>
            <a:off x="-3802" y="-35823"/>
            <a:ext cx="9753600" cy="7353778"/>
            <a:chOff x="0" y="-19050"/>
            <a:chExt cx="4816593" cy="3631495"/>
          </a:xfrm>
        </p:grpSpPr>
        <p:sp>
          <p:nvSpPr>
            <p:cNvPr id="4" name="Freeform 4">
              <a:extLst>
                <a:ext uri="{FF2B5EF4-FFF2-40B4-BE49-F238E27FC236}">
                  <a16:creationId xmlns:a16="http://schemas.microsoft.com/office/drawing/2014/main" id="{4DB1A50A-F0C7-416E-EC39-1FBEBA3EDA2C}"/>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BCAA957E-001E-B821-0052-4A86937F0E5B}"/>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CFD8C281-1565-8B4E-FAB1-C47E1DB4B1CE}"/>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890C9F11-8F3F-6FB1-C60E-DDCF899AECB4}"/>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31F022D2-4A41-5014-1868-DE01CFE41E42}"/>
              </a:ext>
            </a:extLst>
          </p:cNvPr>
          <p:cNvSpPr txBox="1"/>
          <p:nvPr/>
        </p:nvSpPr>
        <p:spPr>
          <a:xfrm>
            <a:off x="1676399" y="652215"/>
            <a:ext cx="64008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lang="en-US" sz="3600">
                <a:solidFill>
                  <a:srgbClr val="FFFFFF"/>
                </a:solidFill>
                <a:latin typeface="Poppins Light Bold"/>
                <a:ea typeface="Poppins Light Bold"/>
                <a:cs typeface="Poppins Light Bold"/>
                <a:sym typeface="Poppins Light Bold"/>
              </a:rPr>
              <a:t>FY 2026 Prelim. State Aid</a:t>
            </a:r>
            <a:endParaRPr kumimoji="0" lang="en-US" sz="36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endParaRPr>
          </a:p>
        </p:txBody>
      </p:sp>
      <p:sp>
        <p:nvSpPr>
          <p:cNvPr id="18" name="Freeform 18">
            <a:extLst>
              <a:ext uri="{FF2B5EF4-FFF2-40B4-BE49-F238E27FC236}">
                <a16:creationId xmlns:a16="http://schemas.microsoft.com/office/drawing/2014/main" id="{4884A408-F73F-C7DC-A792-AA1B80A4FB15}"/>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0FC0B8F9-A8DA-0BC1-15E7-2633357FDFEB}"/>
              </a:ext>
            </a:extLst>
          </p:cNvPr>
          <p:cNvSpPr txBox="1"/>
          <p:nvPr/>
        </p:nvSpPr>
        <p:spPr>
          <a:xfrm>
            <a:off x="266699" y="1615380"/>
            <a:ext cx="9220200" cy="6309420"/>
          </a:xfrm>
          <a:prstGeom prst="rect">
            <a:avLst/>
          </a:prstGeom>
          <a:noFill/>
        </p:spPr>
        <p:txBody>
          <a:bodyPr wrap="square" numCol="2" rtlCol="0">
            <a:spAutoFit/>
          </a:bodyPr>
          <a:lstStyle/>
          <a:p>
            <a:r>
              <a:rPr lang="en-US" sz="2000" b="1">
                <a:solidFill>
                  <a:schemeClr val="bg1"/>
                </a:solidFill>
                <a:latin typeface="Poppins Light Bold" panose="020B0604020202020204" charset="0"/>
                <a:cs typeface="Poppins Light Bold" panose="020B0604020202020204" charset="0"/>
              </a:rPr>
              <a:t>State Aid Receipts- $11,034,268</a:t>
            </a:r>
          </a:p>
          <a:p>
            <a:endParaRPr lang="en-US" sz="1050">
              <a:solidFill>
                <a:schemeClr val="bg1"/>
              </a:solidFill>
              <a:latin typeface="Poppins Light Bold" panose="020B0604020202020204" charset="0"/>
              <a:cs typeface="Poppins Light Bold" panose="020B0604020202020204" charset="0"/>
            </a:endParaRPr>
          </a:p>
          <a:p>
            <a:pPr marL="457200" indent="-457200">
              <a:buFont typeface="Arial" panose="020B0604020202020204" pitchFamily="34" charset="0"/>
              <a:buChar char="•"/>
            </a:pPr>
            <a:r>
              <a:rPr lang="en-US" sz="2000">
                <a:solidFill>
                  <a:schemeClr val="bg1"/>
                </a:solidFill>
                <a:latin typeface="Poppins Light Bold" panose="020B0604020202020204" charset="0"/>
                <a:cs typeface="Poppins Light Bold" panose="020B0604020202020204" charset="0"/>
              </a:rPr>
              <a:t>Chapter 70: $9,109,185</a:t>
            </a:r>
          </a:p>
          <a:p>
            <a:pPr marL="457200" indent="-457200">
              <a:buFont typeface="Arial" panose="020B0604020202020204" pitchFamily="34" charset="0"/>
              <a:buChar char="•"/>
            </a:pPr>
            <a:r>
              <a:rPr lang="en-US" sz="2000">
                <a:solidFill>
                  <a:schemeClr val="bg1"/>
                </a:solidFill>
                <a:latin typeface="Poppins Light Bold" panose="020B0604020202020204" charset="0"/>
                <a:cs typeface="Poppins Light Bold" panose="020B0604020202020204" charset="0"/>
              </a:rPr>
              <a:t>Charter Tuition Reimbursements: $63,585*</a:t>
            </a:r>
          </a:p>
          <a:p>
            <a:pPr marL="457200" indent="-457200">
              <a:buFont typeface="Arial" panose="020B0604020202020204" pitchFamily="34" charset="0"/>
              <a:buChar char="•"/>
            </a:pPr>
            <a:r>
              <a:rPr lang="en-US" sz="2000">
                <a:solidFill>
                  <a:schemeClr val="bg1"/>
                </a:solidFill>
                <a:latin typeface="Poppins Light Bold" panose="020B0604020202020204" charset="0"/>
                <a:cs typeface="Poppins Light Bold" panose="020B0604020202020204" charset="0"/>
              </a:rPr>
              <a:t>Smart Growth School Reimbursement: $199,015</a:t>
            </a:r>
          </a:p>
          <a:p>
            <a:pPr marL="457200" indent="-457200">
              <a:buFont typeface="Arial" panose="020B0604020202020204" pitchFamily="34" charset="0"/>
              <a:buChar char="•"/>
            </a:pPr>
            <a:r>
              <a:rPr lang="en-US" sz="2000">
                <a:solidFill>
                  <a:schemeClr val="bg1"/>
                </a:solidFill>
                <a:latin typeface="Poppins Light Bold" panose="020B0604020202020204" charset="0"/>
                <a:cs typeface="Poppins Light Bold" panose="020B0604020202020204" charset="0"/>
              </a:rPr>
              <a:t>School Choice Receiving Tuition: $104,835*</a:t>
            </a:r>
          </a:p>
          <a:p>
            <a:pPr marL="457200" indent="-457200">
              <a:buFont typeface="Arial" panose="020B0604020202020204" pitchFamily="34" charset="0"/>
              <a:buChar char="•"/>
            </a:pPr>
            <a:r>
              <a:rPr lang="en-US" sz="2000">
                <a:solidFill>
                  <a:schemeClr val="bg1"/>
                </a:solidFill>
                <a:latin typeface="Poppins Light Bold" panose="020B0604020202020204" charset="0"/>
                <a:cs typeface="Poppins Light Bold" panose="020B0604020202020204" charset="0"/>
              </a:rPr>
              <a:t>UGGA: $1,330,763</a:t>
            </a:r>
          </a:p>
          <a:p>
            <a:pPr marL="457200" indent="-457200">
              <a:buFont typeface="Arial" panose="020B0604020202020204" pitchFamily="34" charset="0"/>
              <a:buChar char="•"/>
            </a:pPr>
            <a:r>
              <a:rPr lang="en-US" sz="2000">
                <a:solidFill>
                  <a:schemeClr val="bg1"/>
                </a:solidFill>
                <a:latin typeface="Poppins Light Bold" panose="020B0604020202020204" charset="0"/>
                <a:cs typeface="Poppins Light Bold" panose="020B0604020202020204" charset="0"/>
              </a:rPr>
              <a:t>Veterans Benefits: $51,599</a:t>
            </a:r>
          </a:p>
          <a:p>
            <a:pPr marL="457200" indent="-457200">
              <a:buFont typeface="Arial" panose="020B0604020202020204" pitchFamily="34" charset="0"/>
              <a:buChar char="•"/>
            </a:pPr>
            <a:r>
              <a:rPr lang="en-US" sz="2000">
                <a:solidFill>
                  <a:schemeClr val="bg1"/>
                </a:solidFill>
                <a:latin typeface="Poppins Light Bold" panose="020B0604020202020204" charset="0"/>
                <a:cs typeface="Poppins Light Bold" panose="020B0604020202020204" charset="0"/>
              </a:rPr>
              <a:t>Exemptions: $92,232</a:t>
            </a:r>
          </a:p>
          <a:p>
            <a:pPr marL="457200" indent="-457200">
              <a:buFont typeface="Arial" panose="020B0604020202020204" pitchFamily="34" charset="0"/>
              <a:buChar char="•"/>
            </a:pPr>
            <a:r>
              <a:rPr lang="en-US" sz="2000">
                <a:solidFill>
                  <a:schemeClr val="bg1"/>
                </a:solidFill>
                <a:latin typeface="Poppins Light Bold" panose="020B0604020202020204" charset="0"/>
                <a:cs typeface="Poppins Light Bold" panose="020B0604020202020204" charset="0"/>
              </a:rPr>
              <a:t>State Owned Land: $48,606</a:t>
            </a:r>
          </a:p>
          <a:p>
            <a:pPr marL="457200" indent="-457200">
              <a:buFont typeface="Arial" panose="020B0604020202020204" pitchFamily="34" charset="0"/>
              <a:buChar char="•"/>
            </a:pPr>
            <a:r>
              <a:rPr lang="en-US" sz="2000">
                <a:solidFill>
                  <a:schemeClr val="bg1"/>
                </a:solidFill>
                <a:latin typeface="Poppins Light Bold" panose="020B0604020202020204" charset="0"/>
                <a:cs typeface="Poppins Light Bold" panose="020B0604020202020204" charset="0"/>
              </a:rPr>
              <a:t>Library: $34,448**</a:t>
            </a:r>
          </a:p>
          <a:p>
            <a:endParaRPr lang="en-US" sz="1050">
              <a:solidFill>
                <a:schemeClr val="bg1"/>
              </a:solidFill>
              <a:latin typeface="Poppins Light Bold" panose="020B0604020202020204" charset="0"/>
              <a:cs typeface="Poppins Light Bold" panose="020B0604020202020204" charset="0"/>
            </a:endParaRPr>
          </a:p>
          <a:p>
            <a:r>
              <a:rPr lang="en-US" sz="1600">
                <a:solidFill>
                  <a:schemeClr val="bg1"/>
                </a:solidFill>
                <a:latin typeface="Poppins Light Bold" panose="020B0604020202020204" charset="0"/>
                <a:cs typeface="Poppins Light Bold" panose="020B0604020202020204" charset="0"/>
              </a:rPr>
              <a:t>* Sweeps to School budget</a:t>
            </a:r>
          </a:p>
          <a:p>
            <a:r>
              <a:rPr lang="en-US" sz="1600">
                <a:solidFill>
                  <a:schemeClr val="bg1"/>
                </a:solidFill>
                <a:latin typeface="Poppins Light Bold" panose="020B0604020202020204" charset="0"/>
                <a:cs typeface="Poppins Light Bold" panose="020B0604020202020204" charset="0"/>
              </a:rPr>
              <a:t>** Sweeps to Library budget</a:t>
            </a:r>
          </a:p>
          <a:p>
            <a:endParaRPr lang="en-US" sz="2000">
              <a:solidFill>
                <a:schemeClr val="bg1"/>
              </a:solidFill>
              <a:latin typeface="Poppins Light Bold" panose="020B0604020202020204" charset="0"/>
              <a:cs typeface="Poppins Light Bold" panose="020B0604020202020204" charset="0"/>
            </a:endParaRPr>
          </a:p>
          <a:p>
            <a:endParaRPr lang="en-US" sz="2000">
              <a:solidFill>
                <a:schemeClr val="bg1"/>
              </a:solidFill>
              <a:latin typeface="Poppins Light Bold" panose="020B0604020202020204" charset="0"/>
              <a:cs typeface="Poppins Light Bold" panose="020B0604020202020204" charset="0"/>
            </a:endParaRPr>
          </a:p>
          <a:p>
            <a:endParaRPr lang="en-US" sz="2000">
              <a:solidFill>
                <a:schemeClr val="bg1"/>
              </a:solidFill>
              <a:latin typeface="Poppins Light Bold" panose="020B0604020202020204" charset="0"/>
              <a:cs typeface="Poppins Light Bold" panose="020B0604020202020204" charset="0"/>
            </a:endParaRPr>
          </a:p>
          <a:p>
            <a:endParaRPr lang="en-US" sz="2000">
              <a:solidFill>
                <a:schemeClr val="bg1"/>
              </a:solidFill>
              <a:latin typeface="Poppins Light Bold" panose="020B0604020202020204" charset="0"/>
              <a:cs typeface="Poppins Light Bold" panose="020B0604020202020204" charset="0"/>
            </a:endParaRPr>
          </a:p>
          <a:p>
            <a:r>
              <a:rPr lang="en-US" sz="2000" b="1">
                <a:solidFill>
                  <a:schemeClr val="bg1"/>
                </a:solidFill>
                <a:latin typeface="Poppins Light Bold" panose="020B0604020202020204" charset="0"/>
                <a:cs typeface="Poppins Light Bold" panose="020B0604020202020204" charset="0"/>
              </a:rPr>
              <a:t>Cherry Sheet Assessments- $1,027,529</a:t>
            </a:r>
            <a:r>
              <a:rPr lang="en-US" sz="2000">
                <a:solidFill>
                  <a:schemeClr val="bg1"/>
                </a:solidFill>
                <a:latin typeface="Poppins Light Bold" panose="020B0604020202020204" charset="0"/>
                <a:cs typeface="Poppins Light Bold" panose="020B0604020202020204" charset="0"/>
              </a:rPr>
              <a:t> </a:t>
            </a:r>
          </a:p>
          <a:p>
            <a:endParaRPr lang="en-US" sz="1000">
              <a:solidFill>
                <a:schemeClr val="bg1"/>
              </a:solidFill>
              <a:latin typeface="Poppins Light Bold" panose="020B0604020202020204" charset="0"/>
              <a:cs typeface="Poppins Light Bold" panose="020B0604020202020204" charset="0"/>
            </a:endParaRPr>
          </a:p>
          <a:p>
            <a:pPr marL="342900" indent="-342900">
              <a:buFont typeface="Arial" panose="020B0604020202020204" pitchFamily="34" charset="0"/>
              <a:buChar char="•"/>
            </a:pPr>
            <a:r>
              <a:rPr lang="en-US" sz="2000">
                <a:solidFill>
                  <a:schemeClr val="bg1"/>
                </a:solidFill>
                <a:latin typeface="Poppins Light Bold" panose="020B0604020202020204" charset="0"/>
                <a:cs typeface="Poppins Light Bold" panose="020B0604020202020204" charset="0"/>
              </a:rPr>
              <a:t>Mosquito Control: $89,897</a:t>
            </a:r>
          </a:p>
          <a:p>
            <a:pPr marL="342900" indent="-342900">
              <a:buFont typeface="Arial" panose="020B0604020202020204" pitchFamily="34" charset="0"/>
              <a:buChar char="•"/>
            </a:pPr>
            <a:r>
              <a:rPr lang="en-US" sz="2000">
                <a:solidFill>
                  <a:schemeClr val="bg1"/>
                </a:solidFill>
                <a:latin typeface="Poppins Light Bold" panose="020B0604020202020204" charset="0"/>
                <a:cs typeface="Poppins Light Bold" panose="020B0604020202020204" charset="0"/>
              </a:rPr>
              <a:t>Air Pollution Districts: $3,968</a:t>
            </a:r>
          </a:p>
          <a:p>
            <a:pPr marL="342900" indent="-342900">
              <a:buFont typeface="Arial" panose="020B0604020202020204" pitchFamily="34" charset="0"/>
              <a:buChar char="•"/>
            </a:pPr>
            <a:r>
              <a:rPr lang="en-US" sz="2000">
                <a:solidFill>
                  <a:schemeClr val="bg1"/>
                </a:solidFill>
                <a:latin typeface="Poppins Light Bold" panose="020B0604020202020204" charset="0"/>
                <a:cs typeface="Poppins Light Bold" panose="020B0604020202020204" charset="0"/>
              </a:rPr>
              <a:t>RMV Non-Renewal Surcharge: $13,920</a:t>
            </a:r>
          </a:p>
          <a:p>
            <a:pPr marL="342900" indent="-342900">
              <a:buFont typeface="Arial" panose="020B0604020202020204" pitchFamily="34" charset="0"/>
              <a:buChar char="•"/>
            </a:pPr>
            <a:r>
              <a:rPr lang="en-US" sz="2000">
                <a:solidFill>
                  <a:schemeClr val="bg1"/>
                </a:solidFill>
                <a:latin typeface="Poppins Light Bold" panose="020B0604020202020204" charset="0"/>
                <a:cs typeface="Poppins Light Bold" panose="020B0604020202020204" charset="0"/>
              </a:rPr>
              <a:t>MBTA: $12,394</a:t>
            </a:r>
          </a:p>
          <a:p>
            <a:pPr marL="342900" indent="-342900">
              <a:buFont typeface="Arial" panose="020B0604020202020204" pitchFamily="34" charset="0"/>
              <a:buChar char="•"/>
            </a:pPr>
            <a:r>
              <a:rPr lang="en-US" sz="2000">
                <a:solidFill>
                  <a:schemeClr val="bg1"/>
                </a:solidFill>
                <a:latin typeface="Poppins Light Bold" panose="020B0604020202020204" charset="0"/>
                <a:cs typeface="Poppins Light Bold" panose="020B0604020202020204" charset="0"/>
              </a:rPr>
              <a:t>Regional Transit: $77,917</a:t>
            </a:r>
          </a:p>
          <a:p>
            <a:pPr marL="342900" indent="-342900">
              <a:buFont typeface="Arial" panose="020B0604020202020204" pitchFamily="34" charset="0"/>
              <a:buChar char="•"/>
            </a:pPr>
            <a:r>
              <a:rPr lang="en-US" sz="2000">
                <a:solidFill>
                  <a:schemeClr val="bg1"/>
                </a:solidFill>
                <a:latin typeface="Poppins Light Bold" panose="020B0604020202020204" charset="0"/>
                <a:cs typeface="Poppins Light Bold" panose="020B0604020202020204" charset="0"/>
              </a:rPr>
              <a:t>School Choice Sending Tuition: $361,043</a:t>
            </a:r>
          </a:p>
          <a:p>
            <a:pPr marL="342900" indent="-342900">
              <a:buFont typeface="Arial" panose="020B0604020202020204" pitchFamily="34" charset="0"/>
              <a:buChar char="•"/>
            </a:pPr>
            <a:r>
              <a:rPr lang="en-US" sz="2000">
                <a:solidFill>
                  <a:schemeClr val="bg1"/>
                </a:solidFill>
                <a:latin typeface="Poppins Light Bold" panose="020B0604020202020204" charset="0"/>
                <a:cs typeface="Poppins Light Bold" panose="020B0604020202020204" charset="0"/>
              </a:rPr>
              <a:t>Charter School Sending Tuition: $468,390</a:t>
            </a:r>
          </a:p>
          <a:p>
            <a:endParaRPr lang="en-US" sz="2400">
              <a:solidFill>
                <a:schemeClr val="bg1"/>
              </a:solidFill>
              <a:latin typeface="Poppins Light Bold" panose="020B0604020202020204" charset="0"/>
              <a:cs typeface="Poppins Light Bold" panose="020B0604020202020204" charset="0"/>
            </a:endParaRPr>
          </a:p>
        </p:txBody>
      </p:sp>
      <p:sp>
        <p:nvSpPr>
          <p:cNvPr id="8" name="TextBox 7">
            <a:extLst>
              <a:ext uri="{FF2B5EF4-FFF2-40B4-BE49-F238E27FC236}">
                <a16:creationId xmlns:a16="http://schemas.microsoft.com/office/drawing/2014/main" id="{8257184E-8B0E-E8F0-6482-2FB70AF091F1}"/>
              </a:ext>
            </a:extLst>
          </p:cNvPr>
          <p:cNvSpPr txBox="1"/>
          <p:nvPr/>
        </p:nvSpPr>
        <p:spPr>
          <a:xfrm>
            <a:off x="2444408" y="6578025"/>
            <a:ext cx="5003800" cy="584775"/>
          </a:xfrm>
          <a:prstGeom prst="rect">
            <a:avLst/>
          </a:prstGeom>
          <a:noFill/>
        </p:spPr>
        <p:txBody>
          <a:bodyPr wrap="square">
            <a:spAutoFit/>
          </a:bodyPr>
          <a:lstStyle/>
          <a:p>
            <a:pPr algn="ctr"/>
            <a:r>
              <a:rPr lang="en-US" sz="3200">
                <a:solidFill>
                  <a:schemeClr val="bg1"/>
                </a:solidFill>
                <a:latin typeface="Poppins Light Bold" panose="020B0604020202020204" charset="0"/>
                <a:cs typeface="Poppins Light Bold" panose="020B0604020202020204" charset="0"/>
              </a:rPr>
              <a:t>Net State Aid: $9,803,871 </a:t>
            </a:r>
          </a:p>
        </p:txBody>
      </p:sp>
    </p:spTree>
    <p:extLst>
      <p:ext uri="{BB962C8B-B14F-4D97-AF65-F5344CB8AC3E}">
        <p14:creationId xmlns:p14="http://schemas.microsoft.com/office/powerpoint/2010/main" val="3944710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83F27-A90B-CCC5-CC54-8B46EABA30E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A29B28D-27EF-9A9F-2326-ABBCF94BCF99}"/>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BF2985CD-0C36-565F-9FA5-A87A8F728096}"/>
              </a:ext>
            </a:extLst>
          </p:cNvPr>
          <p:cNvGrpSpPr/>
          <p:nvPr/>
        </p:nvGrpSpPr>
        <p:grpSpPr>
          <a:xfrm>
            <a:off x="0" y="-38576"/>
            <a:ext cx="9753600" cy="7353778"/>
            <a:chOff x="0" y="-19050"/>
            <a:chExt cx="4816593" cy="3631495"/>
          </a:xfrm>
        </p:grpSpPr>
        <p:sp>
          <p:nvSpPr>
            <p:cNvPr id="4" name="Freeform 4">
              <a:extLst>
                <a:ext uri="{FF2B5EF4-FFF2-40B4-BE49-F238E27FC236}">
                  <a16:creationId xmlns:a16="http://schemas.microsoft.com/office/drawing/2014/main" id="{0C714895-2B3D-8BE5-8F00-D60A3F2769F3}"/>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3BD4C132-59EF-EC99-FA07-8FFE3DE11BF0}"/>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224EA548-A346-721B-1D99-4AB61FA653CC}"/>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482BE038-BF93-1AB7-F0BB-A8F895BA7011}"/>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828D11A4-9455-E134-7BA4-C8E5128C4A5F}"/>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lang="en-US" sz="3600">
                <a:solidFill>
                  <a:srgbClr val="FFFFFF"/>
                </a:solidFill>
                <a:latin typeface="Poppins Light Bold"/>
                <a:ea typeface="Poppins Light Bold"/>
                <a:cs typeface="Poppins Light Bold"/>
                <a:sym typeface="Poppins Light Bold"/>
              </a:rPr>
              <a:t>Free Cash</a:t>
            </a:r>
            <a:endParaRPr kumimoji="0" lang="en-US" sz="36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endParaRPr>
          </a:p>
        </p:txBody>
      </p:sp>
      <p:sp>
        <p:nvSpPr>
          <p:cNvPr id="18" name="Freeform 18">
            <a:extLst>
              <a:ext uri="{FF2B5EF4-FFF2-40B4-BE49-F238E27FC236}">
                <a16:creationId xmlns:a16="http://schemas.microsoft.com/office/drawing/2014/main" id="{33AE0E81-BACB-7F76-DE6F-EDEB266B11FC}"/>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6">
            <a:extLst>
              <a:ext uri="{FF2B5EF4-FFF2-40B4-BE49-F238E27FC236}">
                <a16:creationId xmlns:a16="http://schemas.microsoft.com/office/drawing/2014/main" id="{5A382C09-FEFC-A8AB-29E2-FD0D713DB54A}"/>
              </a:ext>
            </a:extLst>
          </p:cNvPr>
          <p:cNvSpPr txBox="1"/>
          <p:nvPr/>
        </p:nvSpPr>
        <p:spPr>
          <a:xfrm>
            <a:off x="342899" y="1621334"/>
            <a:ext cx="9067800" cy="5663089"/>
          </a:xfrm>
          <a:prstGeom prst="rect">
            <a:avLst/>
          </a:prstGeom>
          <a:noFill/>
        </p:spPr>
        <p:txBody>
          <a:bodyPr wrap="square" rtlCol="0">
            <a:spAutoFit/>
          </a:bodyPr>
          <a:lstStyle/>
          <a:p>
            <a:r>
              <a:rPr lang="en-US" sz="2600">
                <a:solidFill>
                  <a:schemeClr val="bg1"/>
                </a:solidFill>
                <a:latin typeface="Poppins Light Bold" panose="020B0604020202020204" charset="0"/>
                <a:cs typeface="Poppins Light Bold" panose="020B0604020202020204" charset="0"/>
              </a:rPr>
              <a:t>Free cash is the remaining, unrestricted funds of operations of the Town’s previous fiscal year net after certain revenue deficits (e.g. unpaid property taxes) Free cash is a nonrecurring source of revenue. </a:t>
            </a:r>
          </a:p>
          <a:p>
            <a:endParaRPr lang="en-US" sz="1200">
              <a:solidFill>
                <a:schemeClr val="bg1"/>
              </a:solidFill>
              <a:latin typeface="Poppins Light Bold" panose="020B0604020202020204" charset="0"/>
              <a:cs typeface="Poppins Light Bold" panose="020B0604020202020204" charset="0"/>
            </a:endParaRPr>
          </a:p>
          <a:p>
            <a:r>
              <a:rPr lang="en-US" sz="2600">
                <a:solidFill>
                  <a:schemeClr val="bg1"/>
                </a:solidFill>
                <a:latin typeface="Poppins Light Bold" panose="020B0604020202020204" charset="0"/>
                <a:cs typeface="Poppins Light Bold" panose="020B0604020202020204" charset="0"/>
              </a:rPr>
              <a:t>It includes: </a:t>
            </a:r>
          </a:p>
          <a:p>
            <a:endParaRPr lang="en-US" sz="1200">
              <a:solidFill>
                <a:schemeClr val="bg1"/>
              </a:solidFill>
              <a:latin typeface="Poppins Light Bold" panose="020B0604020202020204" charset="0"/>
              <a:cs typeface="Poppins Light Bold" panose="020B0604020202020204" charset="0"/>
            </a:endParaRPr>
          </a:p>
          <a:p>
            <a:pPr marL="914400" indent="-457200">
              <a:buFont typeface="Arial" panose="020B0604020202020204" pitchFamily="34" charset="0"/>
              <a:buChar char="•"/>
            </a:pPr>
            <a:r>
              <a:rPr lang="en-US" sz="2600">
                <a:solidFill>
                  <a:schemeClr val="bg1"/>
                </a:solidFill>
                <a:latin typeface="Poppins Light Bold" panose="020B0604020202020204" charset="0"/>
                <a:cs typeface="Poppins Light Bold" panose="020B0604020202020204" charset="0"/>
              </a:rPr>
              <a:t>Unexpended Free Cash from the previous year </a:t>
            </a:r>
          </a:p>
          <a:p>
            <a:pPr marL="914400" indent="-457200">
              <a:buFont typeface="Arial" panose="020B0604020202020204" pitchFamily="34" charset="0"/>
              <a:buChar char="•"/>
            </a:pPr>
            <a:r>
              <a:rPr lang="en-US" sz="2600">
                <a:solidFill>
                  <a:schemeClr val="bg1"/>
                </a:solidFill>
                <a:latin typeface="Poppins Light Bold" panose="020B0604020202020204" charset="0"/>
                <a:cs typeface="Poppins Light Bold" panose="020B0604020202020204" charset="0"/>
              </a:rPr>
              <a:t>Actual receipts in excess of revenue estimates 	</a:t>
            </a:r>
          </a:p>
          <a:p>
            <a:pPr marL="914400" indent="-457200">
              <a:buFont typeface="Arial" panose="020B0604020202020204" pitchFamily="34" charset="0"/>
              <a:buChar char="•"/>
            </a:pPr>
            <a:r>
              <a:rPr lang="en-US" sz="2600">
                <a:solidFill>
                  <a:schemeClr val="bg1"/>
                </a:solidFill>
                <a:latin typeface="Poppins Light Bold" panose="020B0604020202020204" charset="0"/>
                <a:cs typeface="Poppins Light Bold" panose="020B0604020202020204" charset="0"/>
              </a:rPr>
              <a:t>Unspent amounts in budget line-items.</a:t>
            </a:r>
          </a:p>
          <a:p>
            <a:endParaRPr lang="en-US" sz="1200">
              <a:solidFill>
                <a:schemeClr val="bg1"/>
              </a:solidFill>
              <a:latin typeface="Poppins Light Bold" panose="020B0604020202020204" charset="0"/>
              <a:cs typeface="Poppins Light Bold" panose="020B0604020202020204" charset="0"/>
            </a:endParaRPr>
          </a:p>
          <a:p>
            <a:r>
              <a:rPr lang="en-US" sz="2600" i="1">
                <a:solidFill>
                  <a:schemeClr val="bg1"/>
                </a:solidFill>
                <a:latin typeface="Poppins Light Bold" panose="020B0604020202020204" charset="0"/>
                <a:cs typeface="Poppins Light Bold" panose="020B0604020202020204" charset="0"/>
              </a:rPr>
              <a:t>Because Free Cash is non-recurring revenue, it </a:t>
            </a:r>
            <a:r>
              <a:rPr lang="en-US" sz="2600" i="1" u="sng">
                <a:solidFill>
                  <a:schemeClr val="bg1"/>
                </a:solidFill>
                <a:latin typeface="Poppins Light Bold" panose="020B0604020202020204" charset="0"/>
                <a:cs typeface="Poppins Light Bold" panose="020B0604020202020204" charset="0"/>
              </a:rPr>
              <a:t>should not </a:t>
            </a:r>
            <a:r>
              <a:rPr lang="en-US" sz="2600" i="1">
                <a:solidFill>
                  <a:schemeClr val="bg1"/>
                </a:solidFill>
                <a:latin typeface="Poppins Light Bold" panose="020B0604020202020204" charset="0"/>
                <a:cs typeface="Poppins Light Bold" panose="020B0604020202020204" charset="0"/>
              </a:rPr>
              <a:t>be used to fund any personnel, program, or initiative that would require expenditures in subsequent fiscal years. </a:t>
            </a:r>
          </a:p>
          <a:p>
            <a:endParaRPr lang="en-US" sz="2600">
              <a:solidFill>
                <a:schemeClr val="bg1"/>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1210624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8342C-C8CE-427B-94F9-DC44ED673DC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AF7CD46-0B86-B776-1E52-E24F9105100A}"/>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BDA1B808-19B9-6E36-0D1A-AB9D53BC480A}"/>
              </a:ext>
            </a:extLst>
          </p:cNvPr>
          <p:cNvGrpSpPr/>
          <p:nvPr/>
        </p:nvGrpSpPr>
        <p:grpSpPr>
          <a:xfrm>
            <a:off x="0" y="-38576"/>
            <a:ext cx="9753600" cy="7353778"/>
            <a:chOff x="0" y="-19050"/>
            <a:chExt cx="4816593" cy="3631495"/>
          </a:xfrm>
        </p:grpSpPr>
        <p:sp>
          <p:nvSpPr>
            <p:cNvPr id="4" name="Freeform 4">
              <a:extLst>
                <a:ext uri="{FF2B5EF4-FFF2-40B4-BE49-F238E27FC236}">
                  <a16:creationId xmlns:a16="http://schemas.microsoft.com/office/drawing/2014/main" id="{A07F8D33-C380-A409-0387-DC3E6CFECF5A}"/>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3D6F7B75-8290-C368-611E-F7A1F35E79D1}"/>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CA8D5786-9ABE-7B4F-D0B6-AE86D241D1E4}"/>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E7A53FE7-6193-0646-1987-A227B927CF05}"/>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9ECD841C-E65A-F236-3F85-821D51DD3B2F}"/>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lang="en-US" sz="3600">
                <a:solidFill>
                  <a:srgbClr val="FFFFFF"/>
                </a:solidFill>
                <a:latin typeface="Poppins Light Bold"/>
                <a:ea typeface="Poppins Light Bold"/>
                <a:cs typeface="Poppins Light Bold"/>
                <a:sym typeface="Poppins Light Bold"/>
              </a:rPr>
              <a:t>Free Cash</a:t>
            </a:r>
            <a:endParaRPr kumimoji="0" lang="en-US" sz="36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endParaRPr>
          </a:p>
        </p:txBody>
      </p:sp>
      <p:sp>
        <p:nvSpPr>
          <p:cNvPr id="18" name="Freeform 18">
            <a:extLst>
              <a:ext uri="{FF2B5EF4-FFF2-40B4-BE49-F238E27FC236}">
                <a16:creationId xmlns:a16="http://schemas.microsoft.com/office/drawing/2014/main" id="{337AEEEB-FF23-C283-BC96-B48353118E72}"/>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6">
            <a:extLst>
              <a:ext uri="{FF2B5EF4-FFF2-40B4-BE49-F238E27FC236}">
                <a16:creationId xmlns:a16="http://schemas.microsoft.com/office/drawing/2014/main" id="{8C0AABB3-CF79-5579-C773-CF906B27C945}"/>
              </a:ext>
            </a:extLst>
          </p:cNvPr>
          <p:cNvSpPr txBox="1"/>
          <p:nvPr/>
        </p:nvSpPr>
        <p:spPr>
          <a:xfrm>
            <a:off x="342899" y="1621334"/>
            <a:ext cx="9067800" cy="6401753"/>
          </a:xfrm>
          <a:prstGeom prst="rect">
            <a:avLst/>
          </a:prstGeom>
          <a:noFill/>
        </p:spPr>
        <p:txBody>
          <a:bodyPr wrap="square" rtlCol="0">
            <a:spAutoFit/>
          </a:bodyPr>
          <a:lstStyle/>
          <a:p>
            <a:r>
              <a:rPr lang="en-US" sz="2600">
                <a:solidFill>
                  <a:schemeClr val="bg1"/>
                </a:solidFill>
                <a:latin typeface="Poppins Light Bold" panose="020B0604020202020204" charset="0"/>
                <a:cs typeface="Poppins Light Bold" panose="020B0604020202020204" charset="0"/>
              </a:rPr>
              <a:t>The Financial Management Resource Bureau (FMRB) recommends that communities understand the role free cash plays in sustaining a strong credit rating and encourages them to adopt policies on its use. </a:t>
            </a:r>
          </a:p>
          <a:p>
            <a:endParaRPr lang="en-US" sz="1000">
              <a:solidFill>
                <a:schemeClr val="bg1"/>
              </a:solidFill>
              <a:latin typeface="Poppins Light Bold" panose="020B0604020202020204" charset="0"/>
              <a:cs typeface="Poppins Light Bold" panose="020B0604020202020204" charset="0"/>
            </a:endParaRPr>
          </a:p>
          <a:p>
            <a:r>
              <a:rPr lang="en-US" sz="2600" i="1">
                <a:solidFill>
                  <a:schemeClr val="bg1"/>
                </a:solidFill>
                <a:latin typeface="Poppins Light Bold" panose="020B0604020202020204" charset="0"/>
                <a:cs typeface="Poppins Light Bold" panose="020B0604020202020204" charset="0"/>
              </a:rPr>
              <a:t>Under sound financial policies, a community strives to generate free cash in an amount equal to 5% to 7% of its annual budget. </a:t>
            </a:r>
          </a:p>
          <a:p>
            <a:endParaRPr lang="en-US" sz="1000">
              <a:solidFill>
                <a:schemeClr val="bg1"/>
              </a:solidFill>
              <a:latin typeface="Poppins Light Bold" panose="020B0604020202020204" charset="0"/>
              <a:cs typeface="Poppins Light Bold" panose="020B0604020202020204" charset="0"/>
            </a:endParaRPr>
          </a:p>
          <a:p>
            <a:r>
              <a:rPr lang="en-US" sz="2600">
                <a:solidFill>
                  <a:schemeClr val="bg1"/>
                </a:solidFill>
                <a:latin typeface="Poppins Light Bold" panose="020B0604020202020204" charset="0"/>
                <a:cs typeface="Poppins Light Bold" panose="020B0604020202020204" charset="0"/>
              </a:rPr>
              <a:t>This goal helps deter free cash from being depleted in any particular year, which enables the following year's calculation to begin with a positive balance. To do this, the community would orchestrate conservative revenue projections and departmental appropriations to produce excess income and departmental turn backs. </a:t>
            </a:r>
          </a:p>
          <a:p>
            <a:endParaRPr lang="en-US" sz="2600">
              <a:solidFill>
                <a:schemeClr val="bg1"/>
              </a:solidFill>
              <a:latin typeface="Poppins Light Bold" panose="020B0604020202020204" charset="0"/>
              <a:cs typeface="Poppins Light Bold" panose="020B0604020202020204" charset="0"/>
            </a:endParaRPr>
          </a:p>
          <a:p>
            <a:endParaRPr lang="en-US" sz="2600">
              <a:solidFill>
                <a:schemeClr val="bg1"/>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3704990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BDA9B-2C54-42FE-8125-87AEFA44203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4B153BB-4BA5-F7B7-7BCA-6159C7736896}"/>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0AE673FB-9AFA-EBBC-FC3B-C486D1CD4238}"/>
              </a:ext>
            </a:extLst>
          </p:cNvPr>
          <p:cNvGrpSpPr/>
          <p:nvPr/>
        </p:nvGrpSpPr>
        <p:grpSpPr>
          <a:xfrm>
            <a:off x="0" y="-38576"/>
            <a:ext cx="9753600" cy="7353778"/>
            <a:chOff x="0" y="-19050"/>
            <a:chExt cx="4816593" cy="3631495"/>
          </a:xfrm>
        </p:grpSpPr>
        <p:sp>
          <p:nvSpPr>
            <p:cNvPr id="4" name="Freeform 4">
              <a:extLst>
                <a:ext uri="{FF2B5EF4-FFF2-40B4-BE49-F238E27FC236}">
                  <a16:creationId xmlns:a16="http://schemas.microsoft.com/office/drawing/2014/main" id="{3C434DDE-5755-C387-E9CC-A4F993829E90}"/>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4C7C31B0-B65C-F085-E320-2A49F2425E78}"/>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B49F02E0-DB59-2E40-A8D4-FFD9A7A3C8C8}"/>
              </a:ext>
            </a:extLst>
          </p:cNvPr>
          <p:cNvGrpSpPr/>
          <p:nvPr/>
        </p:nvGrpSpPr>
        <p:grpSpPr>
          <a:xfrm>
            <a:off x="2284327" y="1219200"/>
            <a:ext cx="5184944" cy="85725"/>
            <a:chOff x="0" y="0"/>
            <a:chExt cx="9217679" cy="152400"/>
          </a:xfrm>
        </p:grpSpPr>
        <p:sp>
          <p:nvSpPr>
            <p:cNvPr id="14" name="Freeform 14">
              <a:extLst>
                <a:ext uri="{FF2B5EF4-FFF2-40B4-BE49-F238E27FC236}">
                  <a16:creationId xmlns:a16="http://schemas.microsoft.com/office/drawing/2014/main" id="{BE649C66-6BE9-B65C-7E2B-250D9014C776}"/>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8E3D8F20-AE52-2E64-39F5-E4F5EA8DA8C8}"/>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lang="en-US" sz="3600">
                <a:solidFill>
                  <a:srgbClr val="FFFFFF"/>
                </a:solidFill>
                <a:latin typeface="Poppins Light Bold"/>
                <a:ea typeface="Poppins Light Bold"/>
                <a:cs typeface="Poppins Light Bold"/>
                <a:sym typeface="Poppins Light Bold"/>
              </a:rPr>
              <a:t>Lunenburg Free Cash History</a:t>
            </a:r>
            <a:endParaRPr kumimoji="0" lang="en-US" sz="36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endParaRPr>
          </a:p>
        </p:txBody>
      </p:sp>
      <p:sp>
        <p:nvSpPr>
          <p:cNvPr id="18" name="Freeform 18">
            <a:extLst>
              <a:ext uri="{FF2B5EF4-FFF2-40B4-BE49-F238E27FC236}">
                <a16:creationId xmlns:a16="http://schemas.microsoft.com/office/drawing/2014/main" id="{485ABEB2-3700-A25E-2862-2D70C0CF7530}"/>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2" name="Group 21">
            <a:extLst>
              <a:ext uri="{FF2B5EF4-FFF2-40B4-BE49-F238E27FC236}">
                <a16:creationId xmlns:a16="http://schemas.microsoft.com/office/drawing/2014/main" id="{CDE54EFA-3C6A-3E4F-F200-293A74D7FCC7}"/>
              </a:ext>
            </a:extLst>
          </p:cNvPr>
          <p:cNvGrpSpPr/>
          <p:nvPr/>
        </p:nvGrpSpPr>
        <p:grpSpPr>
          <a:xfrm>
            <a:off x="3048000" y="1447800"/>
            <a:ext cx="6459038" cy="5735180"/>
            <a:chOff x="1662538" y="1511634"/>
            <a:chExt cx="6459038" cy="5735180"/>
          </a:xfrm>
        </p:grpSpPr>
        <p:pic>
          <p:nvPicPr>
            <p:cNvPr id="8" name="Picture 7">
              <a:extLst>
                <a:ext uri="{FF2B5EF4-FFF2-40B4-BE49-F238E27FC236}">
                  <a16:creationId xmlns:a16="http://schemas.microsoft.com/office/drawing/2014/main" id="{09016455-7531-3189-ED0F-098A0514A1E9}"/>
                </a:ext>
              </a:extLst>
            </p:cNvPr>
            <p:cNvPicPr>
              <a:picLocks noChangeAspect="1"/>
            </p:cNvPicPr>
            <p:nvPr/>
          </p:nvPicPr>
          <p:blipFill>
            <a:blip r:embed="rId4"/>
            <a:stretch>
              <a:fillRect/>
            </a:stretch>
          </p:blipFill>
          <p:spPr>
            <a:xfrm>
              <a:off x="1662538" y="1511634"/>
              <a:ext cx="6459038" cy="5735180"/>
            </a:xfrm>
            <a:prstGeom prst="rect">
              <a:avLst/>
            </a:prstGeom>
          </p:spPr>
        </p:pic>
        <p:sp>
          <p:nvSpPr>
            <p:cNvPr id="11" name="TextBox 10">
              <a:extLst>
                <a:ext uri="{FF2B5EF4-FFF2-40B4-BE49-F238E27FC236}">
                  <a16:creationId xmlns:a16="http://schemas.microsoft.com/office/drawing/2014/main" id="{18BD4120-C440-4F1B-B367-3D9F3DCD58C8}"/>
                </a:ext>
              </a:extLst>
            </p:cNvPr>
            <p:cNvSpPr txBox="1"/>
            <p:nvPr/>
          </p:nvSpPr>
          <p:spPr>
            <a:xfrm>
              <a:off x="6880474" y="6268998"/>
              <a:ext cx="838691" cy="369332"/>
            </a:xfrm>
            <a:prstGeom prst="rect">
              <a:avLst/>
            </a:prstGeom>
            <a:noFill/>
          </p:spPr>
          <p:txBody>
            <a:bodyPr wrap="none" rtlCol="0">
              <a:spAutoFit/>
            </a:bodyPr>
            <a:lstStyle/>
            <a:p>
              <a:pPr algn="ctr"/>
              <a:r>
                <a:rPr lang="en-US">
                  <a:solidFill>
                    <a:schemeClr val="bg1"/>
                  </a:solidFill>
                  <a:latin typeface="Poppins Light Bold" panose="020B0604020202020204" charset="0"/>
                  <a:cs typeface="Poppins Light Bold" panose="020B0604020202020204" charset="0"/>
                </a:rPr>
                <a:t>4.56%</a:t>
              </a:r>
            </a:p>
          </p:txBody>
        </p:sp>
        <p:sp>
          <p:nvSpPr>
            <p:cNvPr id="12" name="TextBox 11">
              <a:extLst>
                <a:ext uri="{FF2B5EF4-FFF2-40B4-BE49-F238E27FC236}">
                  <a16:creationId xmlns:a16="http://schemas.microsoft.com/office/drawing/2014/main" id="{187CCFE3-3B05-6690-2916-A23D853B7398}"/>
                </a:ext>
              </a:extLst>
            </p:cNvPr>
            <p:cNvSpPr txBox="1"/>
            <p:nvPr/>
          </p:nvSpPr>
          <p:spPr>
            <a:xfrm>
              <a:off x="5791200" y="6268998"/>
              <a:ext cx="838691" cy="369332"/>
            </a:xfrm>
            <a:prstGeom prst="rect">
              <a:avLst/>
            </a:prstGeom>
            <a:noFill/>
          </p:spPr>
          <p:txBody>
            <a:bodyPr wrap="none" rtlCol="0">
              <a:spAutoFit/>
            </a:bodyPr>
            <a:lstStyle/>
            <a:p>
              <a:pPr algn="ctr"/>
              <a:r>
                <a:rPr lang="en-US">
                  <a:solidFill>
                    <a:schemeClr val="bg1"/>
                  </a:solidFill>
                  <a:latin typeface="Poppins Light Bold" panose="020B0604020202020204" charset="0"/>
                  <a:cs typeface="Poppins Light Bold" panose="020B0604020202020204" charset="0"/>
                </a:rPr>
                <a:t>3.93%</a:t>
              </a:r>
            </a:p>
          </p:txBody>
        </p:sp>
        <p:sp>
          <p:nvSpPr>
            <p:cNvPr id="15" name="TextBox 14">
              <a:extLst>
                <a:ext uri="{FF2B5EF4-FFF2-40B4-BE49-F238E27FC236}">
                  <a16:creationId xmlns:a16="http://schemas.microsoft.com/office/drawing/2014/main" id="{8CE51A98-E4F9-CEED-EE62-F9BCA90A6905}"/>
                </a:ext>
              </a:extLst>
            </p:cNvPr>
            <p:cNvSpPr txBox="1"/>
            <p:nvPr/>
          </p:nvSpPr>
          <p:spPr>
            <a:xfrm>
              <a:off x="4754507" y="6268998"/>
              <a:ext cx="838691" cy="369332"/>
            </a:xfrm>
            <a:prstGeom prst="rect">
              <a:avLst/>
            </a:prstGeom>
            <a:noFill/>
          </p:spPr>
          <p:txBody>
            <a:bodyPr wrap="none" rtlCol="0">
              <a:spAutoFit/>
            </a:bodyPr>
            <a:lstStyle/>
            <a:p>
              <a:pPr algn="ctr"/>
              <a:r>
                <a:rPr lang="en-US">
                  <a:solidFill>
                    <a:schemeClr val="bg1"/>
                  </a:solidFill>
                  <a:latin typeface="Poppins Light Bold" panose="020B0604020202020204" charset="0"/>
                  <a:cs typeface="Poppins Light Bold" panose="020B0604020202020204" charset="0"/>
                </a:rPr>
                <a:t>6.52%</a:t>
              </a:r>
            </a:p>
          </p:txBody>
        </p:sp>
        <p:sp>
          <p:nvSpPr>
            <p:cNvPr id="16" name="TextBox 15">
              <a:extLst>
                <a:ext uri="{FF2B5EF4-FFF2-40B4-BE49-F238E27FC236}">
                  <a16:creationId xmlns:a16="http://schemas.microsoft.com/office/drawing/2014/main" id="{1AD3D2B0-5263-EC47-0C7D-FB8B4E58DB11}"/>
                </a:ext>
              </a:extLst>
            </p:cNvPr>
            <p:cNvSpPr txBox="1"/>
            <p:nvPr/>
          </p:nvSpPr>
          <p:spPr>
            <a:xfrm>
              <a:off x="3665233" y="6268998"/>
              <a:ext cx="838691" cy="369332"/>
            </a:xfrm>
            <a:prstGeom prst="rect">
              <a:avLst/>
            </a:prstGeom>
            <a:noFill/>
          </p:spPr>
          <p:txBody>
            <a:bodyPr wrap="none" rtlCol="0">
              <a:spAutoFit/>
            </a:bodyPr>
            <a:lstStyle/>
            <a:p>
              <a:pPr algn="ctr"/>
              <a:r>
                <a:rPr lang="en-US">
                  <a:solidFill>
                    <a:schemeClr val="bg1"/>
                  </a:solidFill>
                  <a:latin typeface="Poppins Light Bold" panose="020B0604020202020204" charset="0"/>
                  <a:cs typeface="Poppins Light Bold" panose="020B0604020202020204" charset="0"/>
                </a:rPr>
                <a:t>6.23%</a:t>
              </a:r>
            </a:p>
          </p:txBody>
        </p:sp>
        <p:sp>
          <p:nvSpPr>
            <p:cNvPr id="19" name="TextBox 18">
              <a:extLst>
                <a:ext uri="{FF2B5EF4-FFF2-40B4-BE49-F238E27FC236}">
                  <a16:creationId xmlns:a16="http://schemas.microsoft.com/office/drawing/2014/main" id="{3D5F404B-F58B-CD19-1970-A6E9C602D1E1}"/>
                </a:ext>
              </a:extLst>
            </p:cNvPr>
            <p:cNvSpPr txBox="1"/>
            <p:nvPr/>
          </p:nvSpPr>
          <p:spPr>
            <a:xfrm>
              <a:off x="2603140" y="6268998"/>
              <a:ext cx="838691" cy="369332"/>
            </a:xfrm>
            <a:prstGeom prst="rect">
              <a:avLst/>
            </a:prstGeom>
            <a:noFill/>
          </p:spPr>
          <p:txBody>
            <a:bodyPr wrap="none" rtlCol="0">
              <a:spAutoFit/>
            </a:bodyPr>
            <a:lstStyle/>
            <a:p>
              <a:pPr algn="ctr"/>
              <a:r>
                <a:rPr lang="en-US">
                  <a:solidFill>
                    <a:schemeClr val="bg1"/>
                  </a:solidFill>
                  <a:latin typeface="Poppins Light Bold" panose="020B0604020202020204" charset="0"/>
                  <a:cs typeface="Poppins Light Bold" panose="020B0604020202020204" charset="0"/>
                </a:rPr>
                <a:t>4.24%</a:t>
              </a:r>
            </a:p>
          </p:txBody>
        </p:sp>
      </p:grpSp>
      <p:sp>
        <p:nvSpPr>
          <p:cNvPr id="21" name="TextBox 20">
            <a:extLst>
              <a:ext uri="{FF2B5EF4-FFF2-40B4-BE49-F238E27FC236}">
                <a16:creationId xmlns:a16="http://schemas.microsoft.com/office/drawing/2014/main" id="{B78441E1-FF66-354C-2207-C18BE3C4810F}"/>
              </a:ext>
            </a:extLst>
          </p:cNvPr>
          <p:cNvSpPr txBox="1"/>
          <p:nvPr/>
        </p:nvSpPr>
        <p:spPr>
          <a:xfrm>
            <a:off x="290992" y="3038117"/>
            <a:ext cx="2438400" cy="2554545"/>
          </a:xfrm>
          <a:prstGeom prst="rect">
            <a:avLst/>
          </a:prstGeom>
          <a:noFill/>
        </p:spPr>
        <p:txBody>
          <a:bodyPr wrap="square">
            <a:spAutoFit/>
          </a:bodyPr>
          <a:lstStyle/>
          <a:p>
            <a:pPr algn="ctr"/>
            <a:r>
              <a:rPr lang="en-US" sz="2000" i="1">
                <a:solidFill>
                  <a:schemeClr val="bg1"/>
                </a:solidFill>
                <a:latin typeface="Poppins Light Bold" panose="020B0604020202020204" charset="0"/>
                <a:cs typeface="Poppins Light Bold" panose="020B0604020202020204" charset="0"/>
              </a:rPr>
              <a:t>Under sound financial policies, a community strives to generate free cash in an amount equal to 5% to 7% of its annual budget. </a:t>
            </a:r>
          </a:p>
        </p:txBody>
      </p:sp>
    </p:spTree>
    <p:extLst>
      <p:ext uri="{BB962C8B-B14F-4D97-AF65-F5344CB8AC3E}">
        <p14:creationId xmlns:p14="http://schemas.microsoft.com/office/powerpoint/2010/main" val="1229960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BF300-E1FC-6C02-90BD-B499522145D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B5687E2-C353-CE41-7137-A67580200C82}"/>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F7D2C467-2C90-4301-8C81-E6117BD1D271}"/>
              </a:ext>
            </a:extLst>
          </p:cNvPr>
          <p:cNvGrpSpPr/>
          <p:nvPr/>
        </p:nvGrpSpPr>
        <p:grpSpPr>
          <a:xfrm>
            <a:off x="0" y="-38576"/>
            <a:ext cx="9753600" cy="7353778"/>
            <a:chOff x="0" y="-19050"/>
            <a:chExt cx="4816593" cy="3631495"/>
          </a:xfrm>
        </p:grpSpPr>
        <p:sp>
          <p:nvSpPr>
            <p:cNvPr id="4" name="Freeform 4">
              <a:extLst>
                <a:ext uri="{FF2B5EF4-FFF2-40B4-BE49-F238E27FC236}">
                  <a16:creationId xmlns:a16="http://schemas.microsoft.com/office/drawing/2014/main" id="{3FC87663-E1CD-35E9-E029-F8AF2DAEE1A9}"/>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818A9500-EBE3-B02D-10ED-ED19E673AC27}"/>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7822E512-088B-A917-2EC8-936900336D40}"/>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C2372522-48E8-7692-394B-22A8A9184B0A}"/>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6575B094-3A98-11CA-BBD7-D192D8F9D833}"/>
              </a:ext>
            </a:extLst>
          </p:cNvPr>
          <p:cNvSpPr txBox="1"/>
          <p:nvPr/>
        </p:nvSpPr>
        <p:spPr>
          <a:xfrm>
            <a:off x="1593508" y="312929"/>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6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Free Cash Policy-</a:t>
            </a:r>
          </a:p>
          <a:p>
            <a:pPr marL="0" marR="0" lvl="0" indent="0" algn="ctr" defTabSz="914400" rtl="0" eaLnBrk="1" fontAlgn="auto" latinLnBrk="0" hangingPunct="1">
              <a:lnSpc>
                <a:spcPts val="3208"/>
              </a:lnSpc>
              <a:spcBef>
                <a:spcPts val="0"/>
              </a:spcBef>
              <a:spcAft>
                <a:spcPts val="0"/>
              </a:spcAft>
              <a:buClrTx/>
              <a:buSzTx/>
              <a:buFontTx/>
              <a:buNone/>
              <a:tabLst/>
              <a:defRPr/>
            </a:pPr>
            <a:r>
              <a:rPr lang="en-US" sz="3600">
                <a:solidFill>
                  <a:srgbClr val="FFFFFF"/>
                </a:solidFill>
                <a:latin typeface="Poppins Light Bold"/>
                <a:ea typeface="Poppins Light Bold"/>
                <a:cs typeface="Poppins Light Bold"/>
                <a:sym typeface="Poppins Light Bold"/>
              </a:rPr>
              <a:t>Select Board Policy 3.03</a:t>
            </a:r>
            <a:endParaRPr kumimoji="0" lang="en-US" sz="36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endParaRPr>
          </a:p>
          <a:p>
            <a:pPr marL="0" marR="0" lvl="0" indent="0" algn="ctr" defTabSz="914400" rtl="0" eaLnBrk="1" fontAlgn="auto" latinLnBrk="0" hangingPunct="1">
              <a:lnSpc>
                <a:spcPts val="3208"/>
              </a:lnSpc>
              <a:spcBef>
                <a:spcPts val="0"/>
              </a:spcBef>
              <a:spcAft>
                <a:spcPts val="0"/>
              </a:spcAft>
              <a:buClrTx/>
              <a:buSzTx/>
              <a:buFontTx/>
              <a:buNone/>
              <a:tabLst/>
              <a:defRPr/>
            </a:pPr>
            <a:endParaRPr kumimoji="0" lang="en-US" sz="36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endParaRPr>
          </a:p>
        </p:txBody>
      </p:sp>
      <p:sp>
        <p:nvSpPr>
          <p:cNvPr id="18" name="Freeform 18">
            <a:extLst>
              <a:ext uri="{FF2B5EF4-FFF2-40B4-BE49-F238E27FC236}">
                <a16:creationId xmlns:a16="http://schemas.microsoft.com/office/drawing/2014/main" id="{16598F65-8E26-FB04-08F2-83DE7C97B2CF}"/>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6" name="Table 5">
            <a:extLst>
              <a:ext uri="{FF2B5EF4-FFF2-40B4-BE49-F238E27FC236}">
                <a16:creationId xmlns:a16="http://schemas.microsoft.com/office/drawing/2014/main" id="{877A76FD-108F-EA62-CB61-ABA7806E2E3C}"/>
              </a:ext>
            </a:extLst>
          </p:cNvPr>
          <p:cNvGraphicFramePr>
            <a:graphicFrameLocks noGrp="1"/>
          </p:cNvGraphicFramePr>
          <p:nvPr>
            <p:extLst>
              <p:ext uri="{D42A27DB-BD31-4B8C-83A1-F6EECF244321}">
                <p14:modId xmlns:p14="http://schemas.microsoft.com/office/powerpoint/2010/main" val="2241229534"/>
              </p:ext>
            </p:extLst>
          </p:nvPr>
        </p:nvGraphicFramePr>
        <p:xfrm>
          <a:off x="318523" y="1981200"/>
          <a:ext cx="9116552" cy="4632960"/>
        </p:xfrm>
        <a:graphic>
          <a:graphicData uri="http://schemas.openxmlformats.org/drawingml/2006/table">
            <a:tbl>
              <a:tblPr firstRow="1" bandRow="1">
                <a:tableStyleId>{5C22544A-7EE6-4342-B048-85BDC9FD1C3A}</a:tableStyleId>
              </a:tblPr>
              <a:tblGrid>
                <a:gridCol w="1338737">
                  <a:extLst>
                    <a:ext uri="{9D8B030D-6E8A-4147-A177-3AD203B41FA5}">
                      <a16:colId xmlns:a16="http://schemas.microsoft.com/office/drawing/2014/main" val="928358934"/>
                    </a:ext>
                  </a:extLst>
                </a:gridCol>
                <a:gridCol w="3114375">
                  <a:extLst>
                    <a:ext uri="{9D8B030D-6E8A-4147-A177-3AD203B41FA5}">
                      <a16:colId xmlns:a16="http://schemas.microsoft.com/office/drawing/2014/main" val="187485430"/>
                    </a:ext>
                  </a:extLst>
                </a:gridCol>
                <a:gridCol w="3325091">
                  <a:extLst>
                    <a:ext uri="{9D8B030D-6E8A-4147-A177-3AD203B41FA5}">
                      <a16:colId xmlns:a16="http://schemas.microsoft.com/office/drawing/2014/main" val="1693808114"/>
                    </a:ext>
                  </a:extLst>
                </a:gridCol>
                <a:gridCol w="1338349">
                  <a:extLst>
                    <a:ext uri="{9D8B030D-6E8A-4147-A177-3AD203B41FA5}">
                      <a16:colId xmlns:a16="http://schemas.microsoft.com/office/drawing/2014/main" val="1399751647"/>
                    </a:ext>
                  </a:extLst>
                </a:gridCol>
              </a:tblGrid>
              <a:tr h="553420">
                <a:tc>
                  <a:txBody>
                    <a:bodyPr/>
                    <a:lstStyle/>
                    <a:p>
                      <a:pPr algn="ctr"/>
                      <a:r>
                        <a:rPr lang="en-US" sz="2000">
                          <a:latin typeface="Poppins Light" panose="00000400000000000000" pitchFamily="2" charset="0"/>
                          <a:cs typeface="Poppins Light" panose="00000400000000000000" pitchFamily="2" charset="0"/>
                        </a:rPr>
                        <a:t>Priority</a:t>
                      </a:r>
                    </a:p>
                  </a:txBody>
                  <a:tcPr>
                    <a:solidFill>
                      <a:schemeClr val="accent1">
                        <a:lumMod val="60000"/>
                        <a:lumOff val="40000"/>
                        <a:alpha val="70000"/>
                      </a:schemeClr>
                    </a:solidFill>
                  </a:tcPr>
                </a:tc>
                <a:tc>
                  <a:txBody>
                    <a:bodyPr/>
                    <a:lstStyle/>
                    <a:p>
                      <a:pPr algn="ctr"/>
                      <a:r>
                        <a:rPr lang="en-US" sz="2000" kern="1200">
                          <a:solidFill>
                            <a:schemeClr val="bg1"/>
                          </a:solidFill>
                          <a:latin typeface="Poppins Light" panose="00000400000000000000" pitchFamily="2" charset="0"/>
                          <a:ea typeface="+mn-ea"/>
                          <a:cs typeface="Poppins Light" panose="00000400000000000000" pitchFamily="2" charset="0"/>
                        </a:rPr>
                        <a:t>Goal</a:t>
                      </a:r>
                    </a:p>
                  </a:txBody>
                  <a:tcPr>
                    <a:solidFill>
                      <a:schemeClr val="accent1">
                        <a:lumMod val="60000"/>
                        <a:lumOff val="40000"/>
                        <a:alpha val="70000"/>
                      </a:schemeClr>
                    </a:solidFill>
                  </a:tcPr>
                </a:tc>
                <a:tc>
                  <a:txBody>
                    <a:bodyPr/>
                    <a:lstStyle/>
                    <a:p>
                      <a:pPr algn="ctr"/>
                      <a:r>
                        <a:rPr lang="en-US" sz="2000">
                          <a:latin typeface="Poppins Light" panose="00000400000000000000" pitchFamily="2" charset="0"/>
                          <a:cs typeface="Poppins Light" panose="00000400000000000000" pitchFamily="2" charset="0"/>
                        </a:rPr>
                        <a:t>FY26 Applied to Goals</a:t>
                      </a:r>
                    </a:p>
                  </a:txBody>
                  <a:tcPr>
                    <a:solidFill>
                      <a:schemeClr val="accent1">
                        <a:lumMod val="60000"/>
                        <a:lumOff val="40000"/>
                        <a:alpha val="70000"/>
                      </a:schemeClr>
                    </a:solidFill>
                  </a:tcPr>
                </a:tc>
                <a:tc>
                  <a:txBody>
                    <a:bodyPr/>
                    <a:lstStyle/>
                    <a:p>
                      <a:pPr algn="ctr"/>
                      <a:r>
                        <a:rPr lang="en-US" sz="2000">
                          <a:latin typeface="Poppins Light" panose="00000400000000000000" pitchFamily="2" charset="0"/>
                          <a:cs typeface="Poppins Light" panose="00000400000000000000" pitchFamily="2" charset="0"/>
                        </a:rPr>
                        <a:t>Planned Transfer</a:t>
                      </a:r>
                    </a:p>
                  </a:txBody>
                  <a:tcPr>
                    <a:solidFill>
                      <a:schemeClr val="accent1">
                        <a:lumMod val="60000"/>
                        <a:lumOff val="40000"/>
                        <a:alpha val="70000"/>
                      </a:schemeClr>
                    </a:solidFill>
                  </a:tcPr>
                </a:tc>
                <a:extLst>
                  <a:ext uri="{0D108BD9-81ED-4DB2-BD59-A6C34878D82A}">
                    <a16:rowId xmlns:a16="http://schemas.microsoft.com/office/drawing/2014/main" val="343480630"/>
                  </a:ext>
                </a:extLst>
              </a:tr>
              <a:tr h="931613">
                <a:tc>
                  <a:txBody>
                    <a:bodyPr/>
                    <a:lstStyle/>
                    <a:p>
                      <a:pPr algn="ctr"/>
                      <a:r>
                        <a:rPr lang="en-US" sz="2000">
                          <a:solidFill>
                            <a:schemeClr val="bg1"/>
                          </a:solidFill>
                          <a:latin typeface="Poppins Light Bold" panose="020B0604020202020204" charset="0"/>
                          <a:cs typeface="Poppins Light Bold" panose="020B0604020202020204" charset="0"/>
                        </a:rPr>
                        <a:t>1</a:t>
                      </a:r>
                    </a:p>
                  </a:txBody>
                  <a:tcPr>
                    <a:solidFill>
                      <a:schemeClr val="accent1">
                        <a:lumMod val="50000"/>
                        <a:alpha val="70000"/>
                      </a:schemeClr>
                    </a:solidFill>
                  </a:tcPr>
                </a:tc>
                <a:tc>
                  <a:txBody>
                    <a:bodyPr/>
                    <a:lstStyle/>
                    <a:p>
                      <a:pPr lvl="0" algn="ctr">
                        <a:buNone/>
                      </a:pPr>
                      <a:r>
                        <a:rPr lang="en-US" sz="2000" kern="1200">
                          <a:solidFill>
                            <a:schemeClr val="bg1"/>
                          </a:solidFill>
                          <a:latin typeface="Poppins Light Bold" panose="020B0604020202020204" charset="0"/>
                          <a:ea typeface="+mn-ea"/>
                          <a:cs typeface="Poppins Light Bold" panose="020B0604020202020204" charset="0"/>
                        </a:rPr>
                        <a:t>Increase the balance of the Stabilization Account (if necessary) to a level of at least 5% percent of the current FY omnibus budget. </a:t>
                      </a:r>
                    </a:p>
                  </a:txBody>
                  <a:tcPr>
                    <a:solidFill>
                      <a:schemeClr val="accent1">
                        <a:lumMod val="50000"/>
                        <a:alpha val="70000"/>
                      </a:schemeClr>
                    </a:solidFill>
                  </a:tcPr>
                </a:tc>
                <a:tc>
                  <a:txBody>
                    <a:bodyPr/>
                    <a:lstStyle/>
                    <a:p>
                      <a:r>
                        <a:rPr lang="en-US" sz="2000" kern="1200">
                          <a:solidFill>
                            <a:schemeClr val="bg1"/>
                          </a:solidFill>
                          <a:latin typeface="Poppins Light Bold" panose="020B0604020202020204" charset="0"/>
                          <a:ea typeface="+mn-ea"/>
                          <a:cs typeface="Poppins Light Bold" panose="020B0604020202020204" charset="0"/>
                        </a:rPr>
                        <a:t>Current FY omnibus budget: $45,129,367</a:t>
                      </a:r>
                    </a:p>
                    <a:p>
                      <a:endParaRPr lang="en-US" sz="1000" kern="1200">
                        <a:solidFill>
                          <a:schemeClr val="bg1"/>
                        </a:solidFill>
                        <a:latin typeface="Poppins Light Bold" panose="020B0604020202020204" charset="0"/>
                        <a:ea typeface="+mn-ea"/>
                        <a:cs typeface="Poppins Light Bold" panose="020B0604020202020204" charset="0"/>
                      </a:endParaRPr>
                    </a:p>
                    <a:p>
                      <a:r>
                        <a:rPr lang="en-US" sz="2000" kern="1200">
                          <a:solidFill>
                            <a:schemeClr val="bg1"/>
                          </a:solidFill>
                          <a:latin typeface="Poppins Light Bold" panose="020B0604020202020204" charset="0"/>
                          <a:ea typeface="+mn-ea"/>
                          <a:cs typeface="Poppins Light Bold" panose="020B0604020202020204" charset="0"/>
                        </a:rPr>
                        <a:t>5%: $2,256,468</a:t>
                      </a:r>
                    </a:p>
                    <a:p>
                      <a:endParaRPr lang="en-US" sz="1000" kern="1200">
                        <a:solidFill>
                          <a:schemeClr val="bg1"/>
                        </a:solidFill>
                        <a:latin typeface="Poppins Light Bold" panose="020B0604020202020204" charset="0"/>
                        <a:ea typeface="+mn-ea"/>
                        <a:cs typeface="Poppins Light Bold" panose="020B0604020202020204" charset="0"/>
                      </a:endParaRPr>
                    </a:p>
                    <a:p>
                      <a:r>
                        <a:rPr lang="en-US" sz="2000" kern="1200">
                          <a:solidFill>
                            <a:schemeClr val="bg1"/>
                          </a:solidFill>
                          <a:latin typeface="Poppins Light Bold" panose="020B0604020202020204" charset="0"/>
                          <a:ea typeface="+mn-ea"/>
                          <a:cs typeface="Poppins Light Bold" panose="020B0604020202020204" charset="0"/>
                        </a:rPr>
                        <a:t>Stabilization Balance:     $3,037,534</a:t>
                      </a:r>
                    </a:p>
                  </a:txBody>
                  <a:tcPr>
                    <a:solidFill>
                      <a:schemeClr val="accent1">
                        <a:lumMod val="50000"/>
                        <a:alpha val="70000"/>
                      </a:schemeClr>
                    </a:solidFill>
                  </a:tcPr>
                </a:tc>
                <a:tc>
                  <a:txBody>
                    <a:bodyPr/>
                    <a:lstStyle/>
                    <a:p>
                      <a:pPr algn="ctr"/>
                      <a:r>
                        <a:rPr lang="en-US" sz="2000" kern="1200">
                          <a:solidFill>
                            <a:schemeClr val="bg1"/>
                          </a:solidFill>
                          <a:latin typeface="Poppins Light Bold" panose="020B0604020202020204" charset="0"/>
                          <a:ea typeface="+mn-ea"/>
                          <a:cs typeface="Poppins Light Bold" panose="020B0604020202020204" charset="0"/>
                        </a:rPr>
                        <a:t>$100,000</a:t>
                      </a:r>
                    </a:p>
                  </a:txBody>
                  <a:tcPr>
                    <a:solidFill>
                      <a:schemeClr val="accent1">
                        <a:lumMod val="50000"/>
                        <a:alpha val="70000"/>
                      </a:schemeClr>
                    </a:solidFill>
                  </a:tcPr>
                </a:tc>
                <a:extLst>
                  <a:ext uri="{0D108BD9-81ED-4DB2-BD59-A6C34878D82A}">
                    <a16:rowId xmlns:a16="http://schemas.microsoft.com/office/drawing/2014/main" val="1018249848"/>
                  </a:ext>
                </a:extLst>
              </a:tr>
              <a:tr h="838200">
                <a:tc>
                  <a:txBody>
                    <a:bodyPr/>
                    <a:lstStyle/>
                    <a:p>
                      <a:pPr algn="ctr"/>
                      <a:r>
                        <a:rPr lang="en-US" sz="2000">
                          <a:solidFill>
                            <a:schemeClr val="bg1"/>
                          </a:solidFill>
                          <a:latin typeface="Poppins Light Bold" panose="020B0604020202020204" charset="0"/>
                          <a:cs typeface="Poppins Light Bold" panose="020B0604020202020204" charset="0"/>
                        </a:rPr>
                        <a:t>2</a:t>
                      </a:r>
                    </a:p>
                  </a:txBody>
                  <a:tcPr>
                    <a:solidFill>
                      <a:schemeClr val="accent1">
                        <a:lumMod val="60000"/>
                        <a:lumOff val="40000"/>
                        <a:alpha val="70000"/>
                      </a:schemeClr>
                    </a:solidFill>
                  </a:tcPr>
                </a:tc>
                <a:tc>
                  <a:txBody>
                    <a:bodyPr/>
                    <a:lstStyle/>
                    <a:p>
                      <a:pPr algn="ctr"/>
                      <a:r>
                        <a:rPr lang="en-US" sz="2000">
                          <a:solidFill>
                            <a:schemeClr val="bg1"/>
                          </a:solidFill>
                          <a:latin typeface="Poppins Light Bold" panose="020B0604020202020204" charset="0"/>
                          <a:cs typeface="Poppins Light Bold" panose="020B0604020202020204" charset="0"/>
                        </a:rPr>
                        <a:t>Transfer 10% of previous FY Free Cash to the OPEB Trust Fund</a:t>
                      </a:r>
                    </a:p>
                  </a:txBody>
                  <a:tcPr>
                    <a:solidFill>
                      <a:schemeClr val="accent1">
                        <a:lumMod val="60000"/>
                        <a:lumOff val="40000"/>
                        <a:alpha val="70000"/>
                      </a:schemeClr>
                    </a:solidFill>
                  </a:tcPr>
                </a:tc>
                <a:tc>
                  <a:txBody>
                    <a:bodyPr/>
                    <a:lstStyle/>
                    <a:p>
                      <a:r>
                        <a:rPr lang="en-US" sz="2000" kern="1200">
                          <a:solidFill>
                            <a:schemeClr val="bg1"/>
                          </a:solidFill>
                          <a:latin typeface="Poppins Light Bold" panose="020B0604020202020204" charset="0"/>
                          <a:ea typeface="+mn-ea"/>
                          <a:cs typeface="Poppins Light Bold" panose="020B0604020202020204" charset="0"/>
                        </a:rPr>
                        <a:t>Free Cash: $2,225,000</a:t>
                      </a:r>
                    </a:p>
                    <a:p>
                      <a:endParaRPr lang="en-US" sz="1000" kern="1200">
                        <a:solidFill>
                          <a:schemeClr val="bg1"/>
                        </a:solidFill>
                        <a:latin typeface="Poppins Light Bold" panose="020B0604020202020204" charset="0"/>
                        <a:ea typeface="+mn-ea"/>
                        <a:cs typeface="Poppins Light Bold" panose="020B0604020202020204" charset="0"/>
                      </a:endParaRPr>
                    </a:p>
                    <a:p>
                      <a:r>
                        <a:rPr lang="en-US" sz="2000" kern="1200">
                          <a:solidFill>
                            <a:schemeClr val="bg1"/>
                          </a:solidFill>
                          <a:latin typeface="Poppins Light Bold" panose="020B0604020202020204" charset="0"/>
                          <a:ea typeface="+mn-ea"/>
                          <a:cs typeface="Poppins Light Bold" panose="020B0604020202020204" charset="0"/>
                        </a:rPr>
                        <a:t>10%: $222,500</a:t>
                      </a:r>
                    </a:p>
                  </a:txBody>
                  <a:tcPr>
                    <a:solidFill>
                      <a:schemeClr val="accent1">
                        <a:lumMod val="60000"/>
                        <a:lumOff val="40000"/>
                        <a:alpha val="70000"/>
                      </a:schemeClr>
                    </a:solidFill>
                  </a:tcPr>
                </a:tc>
                <a:tc>
                  <a:txBody>
                    <a:bodyPr/>
                    <a:lstStyle/>
                    <a:p>
                      <a:pPr algn="ctr"/>
                      <a:r>
                        <a:rPr lang="en-US" sz="2000" kern="1200">
                          <a:solidFill>
                            <a:schemeClr val="bg1"/>
                          </a:solidFill>
                          <a:latin typeface="Poppins Light Bold" panose="020B0604020202020204" charset="0"/>
                          <a:ea typeface="+mn-ea"/>
                          <a:cs typeface="Poppins Light Bold" panose="020B0604020202020204" charset="0"/>
                        </a:rPr>
                        <a:t>$222,500</a:t>
                      </a:r>
                    </a:p>
                  </a:txBody>
                  <a:tcPr>
                    <a:solidFill>
                      <a:schemeClr val="accent1">
                        <a:lumMod val="60000"/>
                        <a:lumOff val="40000"/>
                        <a:alpha val="70000"/>
                      </a:schemeClr>
                    </a:solidFill>
                  </a:tcPr>
                </a:tc>
                <a:extLst>
                  <a:ext uri="{0D108BD9-81ED-4DB2-BD59-A6C34878D82A}">
                    <a16:rowId xmlns:a16="http://schemas.microsoft.com/office/drawing/2014/main" val="1025722592"/>
                  </a:ext>
                </a:extLst>
              </a:tr>
              <a:tr h="559487">
                <a:tc>
                  <a:txBody>
                    <a:bodyPr/>
                    <a:lstStyle/>
                    <a:p>
                      <a:pPr algn="ctr"/>
                      <a:r>
                        <a:rPr lang="en-US" sz="2000">
                          <a:solidFill>
                            <a:schemeClr val="bg1"/>
                          </a:solidFill>
                          <a:latin typeface="Poppins Light Bold" panose="020B0604020202020204" charset="0"/>
                          <a:cs typeface="Poppins Light Bold" panose="020B0604020202020204" charset="0"/>
                        </a:rPr>
                        <a:t>3</a:t>
                      </a:r>
                    </a:p>
                  </a:txBody>
                  <a:tcPr>
                    <a:solidFill>
                      <a:schemeClr val="accent1">
                        <a:lumMod val="50000"/>
                        <a:alpha val="70000"/>
                      </a:schemeClr>
                    </a:solidFill>
                  </a:tcPr>
                </a:tc>
                <a:tc>
                  <a:txBody>
                    <a:bodyPr/>
                    <a:lstStyle/>
                    <a:p>
                      <a:pPr algn="ctr"/>
                      <a:r>
                        <a:rPr lang="en-US" sz="2000">
                          <a:solidFill>
                            <a:schemeClr val="bg1"/>
                          </a:solidFill>
                          <a:latin typeface="Poppins Light Bold" panose="020B0604020202020204" charset="0"/>
                          <a:cs typeface="Poppins Light Bold" panose="020B0604020202020204" charset="0"/>
                        </a:rPr>
                        <a:t>Transfer into Special Purpose Stabilization Fund </a:t>
                      </a:r>
                    </a:p>
                  </a:txBody>
                  <a:tcPr>
                    <a:solidFill>
                      <a:schemeClr val="accent1">
                        <a:lumMod val="50000"/>
                        <a:alpha val="70000"/>
                      </a:schemeClr>
                    </a:solidFill>
                  </a:tcPr>
                </a:tc>
                <a:tc>
                  <a:txBody>
                    <a:bodyPr/>
                    <a:lstStyle/>
                    <a:p>
                      <a:r>
                        <a:rPr lang="en-US" sz="2000" kern="1200">
                          <a:solidFill>
                            <a:schemeClr val="bg1"/>
                          </a:solidFill>
                          <a:latin typeface="Poppins Light Bold" panose="020B0604020202020204" charset="0"/>
                          <a:ea typeface="+mn-ea"/>
                          <a:cs typeface="Poppins Light Bold" panose="020B0604020202020204" charset="0"/>
                        </a:rPr>
                        <a:t>No specific criteria</a:t>
                      </a:r>
                    </a:p>
                  </a:txBody>
                  <a:tcPr>
                    <a:solidFill>
                      <a:schemeClr val="accent1">
                        <a:lumMod val="50000"/>
                        <a:alpha val="70000"/>
                      </a:schemeClr>
                    </a:solidFill>
                  </a:tcPr>
                </a:tc>
                <a:tc>
                  <a:txBody>
                    <a:bodyPr/>
                    <a:lstStyle/>
                    <a:p>
                      <a:pPr algn="ctr"/>
                      <a:r>
                        <a:rPr lang="en-US" sz="2000" kern="1200">
                          <a:solidFill>
                            <a:schemeClr val="bg1"/>
                          </a:solidFill>
                          <a:latin typeface="Poppins Light Bold" panose="020B0604020202020204" charset="0"/>
                          <a:ea typeface="+mn-ea"/>
                          <a:cs typeface="Poppins Light Bold" panose="020B0604020202020204" charset="0"/>
                        </a:rPr>
                        <a:t>$250,000</a:t>
                      </a:r>
                    </a:p>
                  </a:txBody>
                  <a:tcPr>
                    <a:solidFill>
                      <a:schemeClr val="accent1">
                        <a:lumMod val="50000"/>
                        <a:alpha val="70000"/>
                      </a:schemeClr>
                    </a:solidFill>
                  </a:tcPr>
                </a:tc>
                <a:extLst>
                  <a:ext uri="{0D108BD9-81ED-4DB2-BD59-A6C34878D82A}">
                    <a16:rowId xmlns:a16="http://schemas.microsoft.com/office/drawing/2014/main" val="3219853621"/>
                  </a:ext>
                </a:extLst>
              </a:tr>
            </a:tbl>
          </a:graphicData>
        </a:graphic>
      </p:graphicFrame>
    </p:spTree>
    <p:extLst>
      <p:ext uri="{BB962C8B-B14F-4D97-AF65-F5344CB8AC3E}">
        <p14:creationId xmlns:p14="http://schemas.microsoft.com/office/powerpoint/2010/main" val="3353807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a:extLst>
            <a:ext uri="{FF2B5EF4-FFF2-40B4-BE49-F238E27FC236}">
              <a16:creationId xmlns:a16="http://schemas.microsoft.com/office/drawing/2014/main" id="{80737B03-EA0B-C896-413D-381EEDCA048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2922872-2814-DF10-CD64-2DFA1B31324B}"/>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2DCC49C7-4561-5E0A-1B4E-B6536C594806}"/>
              </a:ext>
            </a:extLst>
          </p:cNvPr>
          <p:cNvGrpSpPr/>
          <p:nvPr/>
        </p:nvGrpSpPr>
        <p:grpSpPr>
          <a:xfrm>
            <a:off x="0" y="0"/>
            <a:ext cx="9753600" cy="7315200"/>
            <a:chOff x="0" y="0"/>
            <a:chExt cx="4816593" cy="3612444"/>
          </a:xfrm>
        </p:grpSpPr>
        <p:sp>
          <p:nvSpPr>
            <p:cNvPr id="4" name="Freeform 4">
              <a:extLst>
                <a:ext uri="{FF2B5EF4-FFF2-40B4-BE49-F238E27FC236}">
                  <a16:creationId xmlns:a16="http://schemas.microsoft.com/office/drawing/2014/main" id="{641C869A-DAF0-B2F8-1AD4-1C3221E9678A}"/>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A7291658-C701-835E-2A3F-E62F73A0CF76}"/>
                </a:ext>
              </a:extLst>
            </p:cNvPr>
            <p:cNvSpPr txBox="1"/>
            <p:nvPr/>
          </p:nvSpPr>
          <p:spPr>
            <a:xfrm>
              <a:off x="0" y="-19050"/>
              <a:ext cx="4816593" cy="3631494"/>
            </a:xfrm>
            <a:prstGeom prst="rect">
              <a:avLst/>
            </a:prstGeom>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44F8E07B-0F2C-C91F-5B3A-F14FBB342E91}"/>
              </a:ext>
            </a:extLst>
          </p:cNvPr>
          <p:cNvGrpSpPr/>
          <p:nvPr/>
        </p:nvGrpSpPr>
        <p:grpSpPr>
          <a:xfrm>
            <a:off x="2304791" y="1275737"/>
            <a:ext cx="5184944" cy="85725"/>
            <a:chOff x="0" y="0"/>
            <a:chExt cx="9217679" cy="152400"/>
          </a:xfrm>
        </p:grpSpPr>
        <p:sp>
          <p:nvSpPr>
            <p:cNvPr id="14" name="Freeform 14">
              <a:extLst>
                <a:ext uri="{FF2B5EF4-FFF2-40B4-BE49-F238E27FC236}">
                  <a16:creationId xmlns:a16="http://schemas.microsoft.com/office/drawing/2014/main" id="{E5DE0EED-552D-8212-BEA4-DB4D00A00A62}"/>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96B6FD31-5B02-3F9C-3716-BAF0BF56F94C}"/>
              </a:ext>
            </a:extLst>
          </p:cNvPr>
          <p:cNvSpPr txBox="1"/>
          <p:nvPr/>
        </p:nvSpPr>
        <p:spPr>
          <a:xfrm>
            <a:off x="2064080" y="711142"/>
            <a:ext cx="5666356" cy="6159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40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Stabilization Funds</a:t>
            </a:r>
          </a:p>
        </p:txBody>
      </p:sp>
      <p:sp>
        <p:nvSpPr>
          <p:cNvPr id="18" name="Freeform 18">
            <a:extLst>
              <a:ext uri="{FF2B5EF4-FFF2-40B4-BE49-F238E27FC236}">
                <a16:creationId xmlns:a16="http://schemas.microsoft.com/office/drawing/2014/main" id="{9E3383C5-C8D1-D09E-B53B-172E6199B52A}"/>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967F798E-70B3-31C4-A105-5777638B6BC4}"/>
              </a:ext>
            </a:extLst>
          </p:cNvPr>
          <p:cNvSpPr txBox="1"/>
          <p:nvPr/>
        </p:nvSpPr>
        <p:spPr>
          <a:xfrm>
            <a:off x="548344" y="1833521"/>
            <a:ext cx="8991600" cy="4770537"/>
          </a:xfrm>
          <a:prstGeom prst="rect">
            <a:avLst/>
          </a:prstGeom>
          <a:noFill/>
        </p:spPr>
        <p:txBody>
          <a:bodyPr wrap="square" lIns="91440" tIns="45720" rIns="91440" bIns="45720" rtlCol="0" anchor="t">
            <a:spAutoFit/>
          </a:bodyPr>
          <a:lstStyle/>
          <a:p>
            <a:r>
              <a:rPr lang="en-US" sz="2800">
                <a:solidFill>
                  <a:srgbClr val="FFFFFF"/>
                </a:solidFill>
                <a:latin typeface="Poppins Light Bold" panose="020B0604020202020204" charset="0"/>
                <a:cs typeface="Poppins Light Bold" panose="020B0604020202020204" charset="0"/>
              </a:rPr>
              <a:t>Stabilization Funds are one or more special reserve accounts allowed by MGL c. 40 §§ 5A, 5B, 5C to provide for  extraordinary or unforeseen expenditures (a/k/a “Rainy Day Funds”)  </a:t>
            </a:r>
          </a:p>
          <a:p>
            <a:endParaRPr lang="en-US" sz="2800">
              <a:solidFill>
                <a:srgbClr val="FFFFFF"/>
              </a:solidFill>
              <a:latin typeface="Rockwell" panose="02060603020205020403" pitchFamily="18" charset="0"/>
            </a:endParaRPr>
          </a:p>
          <a:p>
            <a:r>
              <a:rPr lang="en-US" sz="2800">
                <a:solidFill>
                  <a:srgbClr val="FFFFFF"/>
                </a:solidFill>
                <a:latin typeface="Poppins Light Bold" panose="020B0604020202020204" charset="0"/>
                <a:cs typeface="Poppins Light Bold" panose="020B0604020202020204" charset="0"/>
              </a:rPr>
              <a:t>The Government Finance Officers Association (GFOA) that a community maintains an overall reserve balance of between 5 and 15% of the overall budget.</a:t>
            </a:r>
          </a:p>
          <a:p>
            <a:pPr algn="ctr"/>
            <a:endParaRPr lang="en-US" sz="4000">
              <a:solidFill>
                <a:srgbClr val="FFFFFF"/>
              </a:solidFill>
              <a:latin typeface="Rockwell"/>
            </a:endParaRPr>
          </a:p>
          <a:p>
            <a:pPr algn="ctr"/>
            <a:endParaRPr lang="en-US" sz="4000" u="sng">
              <a:solidFill>
                <a:srgbClr val="FFFFFF"/>
              </a:solidFill>
              <a:latin typeface="Rockwell"/>
            </a:endParaRPr>
          </a:p>
        </p:txBody>
      </p:sp>
    </p:spTree>
    <p:extLst>
      <p:ext uri="{BB962C8B-B14F-4D97-AF65-F5344CB8AC3E}">
        <p14:creationId xmlns:p14="http://schemas.microsoft.com/office/powerpoint/2010/main" val="41281412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a:extLst>
            <a:ext uri="{FF2B5EF4-FFF2-40B4-BE49-F238E27FC236}">
              <a16:creationId xmlns:a16="http://schemas.microsoft.com/office/drawing/2014/main" id="{FE6B3EA1-2F5D-2C84-05A6-BA8091DDD0F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2F16C15-28B5-EF88-9AE1-72AE52029EF0}"/>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ABE30119-3E9C-A0B8-2336-94EE98EB3652}"/>
              </a:ext>
            </a:extLst>
          </p:cNvPr>
          <p:cNvGrpSpPr/>
          <p:nvPr/>
        </p:nvGrpSpPr>
        <p:grpSpPr>
          <a:xfrm>
            <a:off x="0" y="0"/>
            <a:ext cx="9753600" cy="7315200"/>
            <a:chOff x="0" y="0"/>
            <a:chExt cx="4816593" cy="3612444"/>
          </a:xfrm>
        </p:grpSpPr>
        <p:sp>
          <p:nvSpPr>
            <p:cNvPr id="4" name="Freeform 4">
              <a:extLst>
                <a:ext uri="{FF2B5EF4-FFF2-40B4-BE49-F238E27FC236}">
                  <a16:creationId xmlns:a16="http://schemas.microsoft.com/office/drawing/2014/main" id="{1BB38075-4F28-87A8-1BF7-0E898450AEDD}"/>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9255F2FE-346B-D14D-5C81-64A9DFD4B32C}"/>
                </a:ext>
              </a:extLst>
            </p:cNvPr>
            <p:cNvSpPr txBox="1"/>
            <p:nvPr/>
          </p:nvSpPr>
          <p:spPr>
            <a:xfrm>
              <a:off x="0" y="-19050"/>
              <a:ext cx="4816593" cy="3631494"/>
            </a:xfrm>
            <a:prstGeom prst="rect">
              <a:avLst/>
            </a:prstGeom>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2814E77E-E734-926D-ED34-613F832F5FB6}"/>
              </a:ext>
            </a:extLst>
          </p:cNvPr>
          <p:cNvGrpSpPr/>
          <p:nvPr/>
        </p:nvGrpSpPr>
        <p:grpSpPr>
          <a:xfrm>
            <a:off x="2658277" y="1279939"/>
            <a:ext cx="5184944" cy="85725"/>
            <a:chOff x="0" y="0"/>
            <a:chExt cx="9217679" cy="152400"/>
          </a:xfrm>
        </p:grpSpPr>
        <p:sp>
          <p:nvSpPr>
            <p:cNvPr id="14" name="Freeform 14">
              <a:extLst>
                <a:ext uri="{FF2B5EF4-FFF2-40B4-BE49-F238E27FC236}">
                  <a16:creationId xmlns:a16="http://schemas.microsoft.com/office/drawing/2014/main" id="{1E02DAED-628B-A006-B1FC-2B5AADFB9B26}"/>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88FD816E-AC76-2E1B-B8D6-E9BB0C1FE6D1}"/>
              </a:ext>
            </a:extLst>
          </p:cNvPr>
          <p:cNvSpPr txBox="1"/>
          <p:nvPr/>
        </p:nvSpPr>
        <p:spPr>
          <a:xfrm>
            <a:off x="2064080" y="711142"/>
            <a:ext cx="6373338" cy="6159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40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General Stabilization Funds</a:t>
            </a:r>
          </a:p>
        </p:txBody>
      </p:sp>
      <p:sp>
        <p:nvSpPr>
          <p:cNvPr id="18" name="Freeform 18">
            <a:extLst>
              <a:ext uri="{FF2B5EF4-FFF2-40B4-BE49-F238E27FC236}">
                <a16:creationId xmlns:a16="http://schemas.microsoft.com/office/drawing/2014/main" id="{70365B05-F92A-8C15-6120-9F293F328C0F}"/>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A97B7520-499E-DA41-A87F-81AF1CA4F8A3}"/>
              </a:ext>
            </a:extLst>
          </p:cNvPr>
          <p:cNvSpPr txBox="1"/>
          <p:nvPr/>
        </p:nvSpPr>
        <p:spPr>
          <a:xfrm>
            <a:off x="7086902" y="4648200"/>
            <a:ext cx="2280456" cy="1631216"/>
          </a:xfrm>
          <a:prstGeom prst="rect">
            <a:avLst/>
          </a:prstGeom>
          <a:noFill/>
        </p:spPr>
        <p:txBody>
          <a:bodyPr wrap="square">
            <a:spAutoFit/>
          </a:bodyPr>
          <a:lstStyle/>
          <a:p>
            <a:pPr algn="ctr"/>
            <a:r>
              <a:rPr lang="en-US" sz="2000" i="1">
                <a:solidFill>
                  <a:srgbClr val="FFFFFF"/>
                </a:solidFill>
                <a:latin typeface="Poppins Light Bold" panose="020B0604020202020204" charset="0"/>
                <a:cs typeface="Poppins Light Bold" panose="020B0604020202020204" charset="0"/>
              </a:rPr>
              <a:t>Plan to transfer $100,000 in Free Cash into the General Purpose Stabilization Fund</a:t>
            </a:r>
            <a:endParaRPr lang="en-US" sz="2000" i="1">
              <a:latin typeface="Poppins Light Bold" panose="020B0604020202020204" charset="0"/>
              <a:cs typeface="Poppins Light Bold" panose="020B0604020202020204" charset="0"/>
            </a:endParaRPr>
          </a:p>
        </p:txBody>
      </p:sp>
      <p:graphicFrame>
        <p:nvGraphicFramePr>
          <p:cNvPr id="19" name="Chart 18">
            <a:extLst>
              <a:ext uri="{FF2B5EF4-FFF2-40B4-BE49-F238E27FC236}">
                <a16:creationId xmlns:a16="http://schemas.microsoft.com/office/drawing/2014/main" id="{60DF1B79-75CB-792C-AC69-4D8B0999B1C9}"/>
              </a:ext>
            </a:extLst>
          </p:cNvPr>
          <p:cNvGraphicFramePr/>
          <p:nvPr>
            <p:extLst>
              <p:ext uri="{D42A27DB-BD31-4B8C-83A1-F6EECF244321}">
                <p14:modId xmlns:p14="http://schemas.microsoft.com/office/powerpoint/2010/main" val="457710520"/>
              </p:ext>
            </p:extLst>
          </p:nvPr>
        </p:nvGraphicFramePr>
        <p:xfrm>
          <a:off x="567569" y="2349211"/>
          <a:ext cx="6502400" cy="4334933"/>
        </p:xfrm>
        <a:graphic>
          <a:graphicData uri="http://schemas.openxmlformats.org/drawingml/2006/chart">
            <c:chart xmlns:c="http://schemas.openxmlformats.org/drawingml/2006/chart" xmlns:r="http://schemas.openxmlformats.org/officeDocument/2006/relationships" r:id="rId4"/>
          </a:graphicData>
        </a:graphic>
      </p:graphicFrame>
      <p:grpSp>
        <p:nvGrpSpPr>
          <p:cNvPr id="6" name="Group 5">
            <a:extLst>
              <a:ext uri="{FF2B5EF4-FFF2-40B4-BE49-F238E27FC236}">
                <a16:creationId xmlns:a16="http://schemas.microsoft.com/office/drawing/2014/main" id="{A0E5A0B9-06C9-1F83-B04B-6760EA5E0824}"/>
              </a:ext>
            </a:extLst>
          </p:cNvPr>
          <p:cNvGrpSpPr/>
          <p:nvPr/>
        </p:nvGrpSpPr>
        <p:grpSpPr>
          <a:xfrm>
            <a:off x="6826451" y="2055472"/>
            <a:ext cx="2974721" cy="1484118"/>
            <a:chOff x="6826451" y="2055472"/>
            <a:chExt cx="2974721" cy="1484118"/>
          </a:xfrm>
        </p:grpSpPr>
        <p:sp>
          <p:nvSpPr>
            <p:cNvPr id="8" name="Callout: Left Arrow 7">
              <a:extLst>
                <a:ext uri="{FF2B5EF4-FFF2-40B4-BE49-F238E27FC236}">
                  <a16:creationId xmlns:a16="http://schemas.microsoft.com/office/drawing/2014/main" id="{B127E457-D298-A0E8-C287-C67BFBF87B71}"/>
                </a:ext>
              </a:extLst>
            </p:cNvPr>
            <p:cNvSpPr/>
            <p:nvPr/>
          </p:nvSpPr>
          <p:spPr>
            <a:xfrm>
              <a:off x="6826451" y="2055472"/>
              <a:ext cx="2781601" cy="1484118"/>
            </a:xfrm>
            <a:prstGeom prst="leftArrowCallout">
              <a:avLst>
                <a:gd name="adj1" fmla="val 25000"/>
                <a:gd name="adj2" fmla="val 25000"/>
                <a:gd name="adj3" fmla="val 25000"/>
                <a:gd name="adj4" fmla="val 77930"/>
              </a:avLst>
            </a:prstGeom>
            <a:solidFill>
              <a:schemeClr val="bg1">
                <a:lumMod val="75000"/>
                <a:alpha val="80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latin typeface="Poppins Light Bold" panose="020B0604020202020204" charset="0"/>
                <a:cs typeface="Poppins Light Bold" panose="020B0604020202020204" charset="0"/>
              </a:endParaRPr>
            </a:p>
          </p:txBody>
        </p:sp>
        <p:sp>
          <p:nvSpPr>
            <p:cNvPr id="9" name="TextBox 8">
              <a:extLst>
                <a:ext uri="{FF2B5EF4-FFF2-40B4-BE49-F238E27FC236}">
                  <a16:creationId xmlns:a16="http://schemas.microsoft.com/office/drawing/2014/main" id="{83FB7CD6-F68F-44EB-2924-28B95FA17465}"/>
                </a:ext>
              </a:extLst>
            </p:cNvPr>
            <p:cNvSpPr txBox="1"/>
            <p:nvPr/>
          </p:nvSpPr>
          <p:spPr>
            <a:xfrm>
              <a:off x="7520716" y="2151200"/>
              <a:ext cx="2280456" cy="1292662"/>
            </a:xfrm>
            <a:prstGeom prst="rect">
              <a:avLst/>
            </a:prstGeom>
            <a:noFill/>
          </p:spPr>
          <p:txBody>
            <a:bodyPr wrap="square">
              <a:spAutoFit/>
            </a:bodyPr>
            <a:lstStyle/>
            <a:p>
              <a:r>
                <a:rPr lang="en-US" sz="1600">
                  <a:solidFill>
                    <a:srgbClr val="FFFFFF"/>
                  </a:solidFill>
                  <a:latin typeface="Poppins Light Bold" panose="020B0604020202020204" charset="0"/>
                  <a:cs typeface="Poppins Light Bold" panose="020B0604020202020204" charset="0"/>
                </a:rPr>
                <a:t>6.3% of proposed </a:t>
              </a:r>
            </a:p>
            <a:p>
              <a:r>
                <a:rPr lang="en-US" sz="1600">
                  <a:solidFill>
                    <a:srgbClr val="FFFFFF"/>
                  </a:solidFill>
                  <a:latin typeface="Poppins Light Bold" panose="020B0604020202020204" charset="0"/>
                  <a:cs typeface="Poppins Light Bold" panose="020B0604020202020204" charset="0"/>
                </a:rPr>
                <a:t>FY 26 budget</a:t>
              </a:r>
            </a:p>
            <a:p>
              <a:endParaRPr lang="en-US" sz="1000">
                <a:solidFill>
                  <a:srgbClr val="FFFFFF"/>
                </a:solidFill>
                <a:latin typeface="Poppins Light Bold" panose="020B0604020202020204" charset="0"/>
                <a:cs typeface="Poppins Light Bold" panose="020B0604020202020204" charset="0"/>
              </a:endParaRPr>
            </a:p>
            <a:p>
              <a:endParaRPr lang="en-US" sz="400">
                <a:solidFill>
                  <a:srgbClr val="FFFFFF"/>
                </a:solidFill>
                <a:latin typeface="Poppins Light Bold" panose="020B0604020202020204" charset="0"/>
                <a:cs typeface="Poppins Light Bold" panose="020B0604020202020204" charset="0"/>
              </a:endParaRPr>
            </a:p>
            <a:p>
              <a:r>
                <a:rPr lang="en-US" sz="1600">
                  <a:solidFill>
                    <a:srgbClr val="FFFFFF"/>
                  </a:solidFill>
                  <a:latin typeface="Poppins Light Bold" panose="020B0604020202020204" charset="0"/>
                  <a:cs typeface="Poppins Light Bold" panose="020B0604020202020204" charset="0"/>
                </a:rPr>
                <a:t>GFOA recommends between 5 and 15% </a:t>
              </a:r>
              <a:endParaRPr lang="en-US" sz="1600">
                <a:latin typeface="Poppins Light Bold" panose="020B0604020202020204" charset="0"/>
                <a:cs typeface="Poppins Light Bold" panose="020B0604020202020204" charset="0"/>
              </a:endParaRPr>
            </a:p>
          </p:txBody>
        </p:sp>
      </p:grpSp>
    </p:spTree>
    <p:extLst>
      <p:ext uri="{BB962C8B-B14F-4D97-AF65-F5344CB8AC3E}">
        <p14:creationId xmlns:p14="http://schemas.microsoft.com/office/powerpoint/2010/main" val="3911715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61D44-989E-6819-7800-1B1A3C6B3FA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EA4A490-24CB-2DB6-6FF4-989F73FC97A0}"/>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FA989CEA-908A-3AD5-8213-555B72A7A881}"/>
              </a:ext>
            </a:extLst>
          </p:cNvPr>
          <p:cNvGrpSpPr/>
          <p:nvPr/>
        </p:nvGrpSpPr>
        <p:grpSpPr>
          <a:xfrm>
            <a:off x="0" y="0"/>
            <a:ext cx="9753600" cy="7315200"/>
            <a:chOff x="0" y="0"/>
            <a:chExt cx="4816593" cy="3612444"/>
          </a:xfrm>
        </p:grpSpPr>
        <p:sp>
          <p:nvSpPr>
            <p:cNvPr id="4" name="Freeform 4">
              <a:extLst>
                <a:ext uri="{FF2B5EF4-FFF2-40B4-BE49-F238E27FC236}">
                  <a16:creationId xmlns:a16="http://schemas.microsoft.com/office/drawing/2014/main" id="{E9EA3F83-1A4B-4B4C-0591-603EE62270A0}"/>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CA82748A-8915-E285-B587-3E8D2F676804}"/>
                </a:ext>
              </a:extLst>
            </p:cNvPr>
            <p:cNvSpPr txBox="1"/>
            <p:nvPr/>
          </p:nvSpPr>
          <p:spPr>
            <a:xfrm>
              <a:off x="0" y="-19050"/>
              <a:ext cx="4816593" cy="3631494"/>
            </a:xfrm>
            <a:prstGeom prst="rect">
              <a:avLst/>
            </a:prstGeom>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957EDE5C-89C7-39FF-2FB2-29DD9706F2CD}"/>
              </a:ext>
            </a:extLst>
          </p:cNvPr>
          <p:cNvGrpSpPr/>
          <p:nvPr/>
        </p:nvGrpSpPr>
        <p:grpSpPr>
          <a:xfrm>
            <a:off x="2948295" y="1242406"/>
            <a:ext cx="5184944" cy="85725"/>
            <a:chOff x="0" y="0"/>
            <a:chExt cx="9217679" cy="152400"/>
          </a:xfrm>
        </p:grpSpPr>
        <p:sp>
          <p:nvSpPr>
            <p:cNvPr id="14" name="Freeform 14">
              <a:extLst>
                <a:ext uri="{FF2B5EF4-FFF2-40B4-BE49-F238E27FC236}">
                  <a16:creationId xmlns:a16="http://schemas.microsoft.com/office/drawing/2014/main" id="{7A7709F7-0D67-3BF3-2A7E-2D05C85ECEC2}"/>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F40F1ABE-8EE1-4035-DF57-14C53C8499E8}"/>
              </a:ext>
            </a:extLst>
          </p:cNvPr>
          <p:cNvSpPr txBox="1"/>
          <p:nvPr/>
        </p:nvSpPr>
        <p:spPr>
          <a:xfrm>
            <a:off x="1876278" y="673609"/>
            <a:ext cx="7328978" cy="6159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6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Special Purpose Stabilization Funds</a:t>
            </a:r>
          </a:p>
        </p:txBody>
      </p:sp>
      <p:sp>
        <p:nvSpPr>
          <p:cNvPr id="18" name="Freeform 18">
            <a:extLst>
              <a:ext uri="{FF2B5EF4-FFF2-40B4-BE49-F238E27FC236}">
                <a16:creationId xmlns:a16="http://schemas.microsoft.com/office/drawing/2014/main" id="{339A88D3-E1F2-042F-4A5A-4DC449CAF12C}"/>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72D70492-299B-3612-9238-1E13D357A971}"/>
              </a:ext>
            </a:extLst>
          </p:cNvPr>
          <p:cNvSpPr txBox="1"/>
          <p:nvPr/>
        </p:nvSpPr>
        <p:spPr>
          <a:xfrm>
            <a:off x="548344" y="1833521"/>
            <a:ext cx="8991600" cy="1323439"/>
          </a:xfrm>
          <a:prstGeom prst="rect">
            <a:avLst/>
          </a:prstGeom>
          <a:noFill/>
        </p:spPr>
        <p:txBody>
          <a:bodyPr wrap="square" lIns="91440" tIns="45720" rIns="91440" bIns="45720" rtlCol="0" anchor="t">
            <a:spAutoFit/>
          </a:bodyPr>
          <a:lstStyle/>
          <a:p>
            <a:pPr algn="ctr"/>
            <a:endParaRPr lang="en-US" sz="4000">
              <a:solidFill>
                <a:srgbClr val="FFFFFF"/>
              </a:solidFill>
              <a:latin typeface="Rockwell"/>
            </a:endParaRPr>
          </a:p>
          <a:p>
            <a:pPr algn="ctr"/>
            <a:endParaRPr lang="en-US" sz="4000" u="sng">
              <a:solidFill>
                <a:srgbClr val="FFFFFF"/>
              </a:solidFill>
              <a:latin typeface="Rockwell"/>
            </a:endParaRPr>
          </a:p>
        </p:txBody>
      </p:sp>
      <p:sp>
        <p:nvSpPr>
          <p:cNvPr id="7" name="TextBox 6">
            <a:extLst>
              <a:ext uri="{FF2B5EF4-FFF2-40B4-BE49-F238E27FC236}">
                <a16:creationId xmlns:a16="http://schemas.microsoft.com/office/drawing/2014/main" id="{26B8DDCD-8E0D-C8AB-EAE1-2350E6AD61D9}"/>
              </a:ext>
            </a:extLst>
          </p:cNvPr>
          <p:cNvSpPr txBox="1"/>
          <p:nvPr/>
        </p:nvSpPr>
        <p:spPr>
          <a:xfrm>
            <a:off x="607015" y="2057400"/>
            <a:ext cx="8196101" cy="2246769"/>
          </a:xfrm>
          <a:prstGeom prst="rect">
            <a:avLst/>
          </a:prstGeom>
          <a:noFill/>
        </p:spPr>
        <p:txBody>
          <a:bodyPr wrap="square" lIns="91440" tIns="45720" rIns="91440" bIns="45720" rtlCol="0" anchor="t">
            <a:spAutoFit/>
          </a:bodyPr>
          <a:lstStyle/>
          <a:p>
            <a:r>
              <a:rPr lang="en-US" sz="2800">
                <a:solidFill>
                  <a:srgbClr val="FFFFFF"/>
                </a:solidFill>
                <a:latin typeface="Poppins Light Bold" panose="020B0604020202020204" charset="0"/>
                <a:cs typeface="Poppins Light Bold" panose="020B0604020202020204" charset="0"/>
              </a:rPr>
              <a:t>Vehicle/Equipment: $2,553,972</a:t>
            </a:r>
          </a:p>
          <a:p>
            <a:r>
              <a:rPr lang="en-US" sz="2800">
                <a:solidFill>
                  <a:srgbClr val="FFFFFF"/>
                </a:solidFill>
                <a:latin typeface="Poppins Light Bold" panose="020B0604020202020204" charset="0"/>
                <a:cs typeface="Poppins Light Bold" panose="020B0604020202020204" charset="0"/>
              </a:rPr>
              <a:t>Health Insurance: $10,642</a:t>
            </a:r>
          </a:p>
          <a:p>
            <a:r>
              <a:rPr lang="en-US" sz="2800">
                <a:solidFill>
                  <a:srgbClr val="FFFFFF"/>
                </a:solidFill>
                <a:latin typeface="Poppins Light Bold" panose="020B0604020202020204" charset="0"/>
                <a:cs typeface="Poppins Light Bold" panose="020B0604020202020204" charset="0"/>
              </a:rPr>
              <a:t>Zoning Incentive: $246,627</a:t>
            </a:r>
          </a:p>
          <a:p>
            <a:r>
              <a:rPr lang="en-US" sz="2800">
                <a:solidFill>
                  <a:srgbClr val="FFFFFF"/>
                </a:solidFill>
                <a:latin typeface="Poppins Light Bold" panose="020B0604020202020204" charset="0"/>
                <a:cs typeface="Poppins Light Bold" panose="020B0604020202020204" charset="0"/>
              </a:rPr>
              <a:t>Reserve Capacity: $9,263</a:t>
            </a:r>
          </a:p>
          <a:p>
            <a:r>
              <a:rPr lang="en-US" sz="2800">
                <a:solidFill>
                  <a:srgbClr val="FFFFFF"/>
                </a:solidFill>
                <a:latin typeface="Poppins Light Bold" panose="020B0604020202020204" charset="0"/>
                <a:cs typeface="Poppins Light Bold" panose="020B0604020202020204" charset="0"/>
              </a:rPr>
              <a:t>Sewer Inflow &amp; Infiltration: $5,486</a:t>
            </a:r>
          </a:p>
        </p:txBody>
      </p:sp>
      <p:sp>
        <p:nvSpPr>
          <p:cNvPr id="9" name="TextBox 8">
            <a:extLst>
              <a:ext uri="{FF2B5EF4-FFF2-40B4-BE49-F238E27FC236}">
                <a16:creationId xmlns:a16="http://schemas.microsoft.com/office/drawing/2014/main" id="{9F4E5DBC-7680-BE16-E6CC-12A91A08AA43}"/>
              </a:ext>
            </a:extLst>
          </p:cNvPr>
          <p:cNvSpPr txBox="1"/>
          <p:nvPr/>
        </p:nvSpPr>
        <p:spPr>
          <a:xfrm>
            <a:off x="1298020" y="4724400"/>
            <a:ext cx="7157558" cy="954107"/>
          </a:xfrm>
          <a:prstGeom prst="rect">
            <a:avLst/>
          </a:prstGeom>
          <a:noFill/>
        </p:spPr>
        <p:txBody>
          <a:bodyPr wrap="square">
            <a:spAutoFit/>
          </a:bodyPr>
          <a:lstStyle/>
          <a:p>
            <a:pPr algn="ctr"/>
            <a:r>
              <a:rPr lang="en-US" sz="2800" i="1">
                <a:solidFill>
                  <a:srgbClr val="FFFFFF"/>
                </a:solidFill>
                <a:latin typeface="Poppins Light Bold" panose="020B0604020202020204" charset="0"/>
                <a:cs typeface="Poppins Light Bold" panose="020B0604020202020204" charset="0"/>
              </a:rPr>
              <a:t>Plan to transfer $250,000 in Free Cash into Special Purpose Stabilization Fund(s)</a:t>
            </a:r>
            <a:endParaRPr lang="en-US" sz="2800" i="1">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40364561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3814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F9C06-933F-45C6-0F8A-C13BE018064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5BF24EB-5473-670E-3121-0FEAF29A7A51}"/>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EAC6FE0A-5645-1AB6-5546-F970BBB063A0}"/>
              </a:ext>
            </a:extLst>
          </p:cNvPr>
          <p:cNvGrpSpPr/>
          <p:nvPr/>
        </p:nvGrpSpPr>
        <p:grpSpPr>
          <a:xfrm>
            <a:off x="-43673" y="-18299"/>
            <a:ext cx="9753600" cy="7353778"/>
            <a:chOff x="0" y="-19050"/>
            <a:chExt cx="4816593" cy="3631495"/>
          </a:xfrm>
        </p:grpSpPr>
        <p:sp>
          <p:nvSpPr>
            <p:cNvPr id="4" name="Freeform 4">
              <a:extLst>
                <a:ext uri="{FF2B5EF4-FFF2-40B4-BE49-F238E27FC236}">
                  <a16:creationId xmlns:a16="http://schemas.microsoft.com/office/drawing/2014/main" id="{2C6358F9-6F96-191F-F14C-3F53453ABBD6}"/>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37880A18-AF6A-EB8C-A7AA-C013EE377C71}"/>
                </a:ext>
              </a:extLst>
            </p:cNvPr>
            <p:cNvSpPr txBox="1"/>
            <p:nvPr/>
          </p:nvSpPr>
          <p:spPr>
            <a:xfrm>
              <a:off x="0" y="-19050"/>
              <a:ext cx="4816593" cy="3631494"/>
            </a:xfrm>
            <a:prstGeom prst="rect">
              <a:avLst/>
            </a:prstGeom>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FED2EB00-4822-E901-135C-0B8D0A35C160}"/>
              </a:ext>
            </a:extLst>
          </p:cNvPr>
          <p:cNvGrpSpPr/>
          <p:nvPr/>
        </p:nvGrpSpPr>
        <p:grpSpPr>
          <a:xfrm>
            <a:off x="2948295" y="1677055"/>
            <a:ext cx="5184944" cy="85725"/>
            <a:chOff x="0" y="0"/>
            <a:chExt cx="9217679" cy="152400"/>
          </a:xfrm>
        </p:grpSpPr>
        <p:sp>
          <p:nvSpPr>
            <p:cNvPr id="14" name="Freeform 14">
              <a:extLst>
                <a:ext uri="{FF2B5EF4-FFF2-40B4-BE49-F238E27FC236}">
                  <a16:creationId xmlns:a16="http://schemas.microsoft.com/office/drawing/2014/main" id="{EA4E60B6-C5B0-1C52-816D-FA40F1391E63}"/>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7A7E683C-F357-F63C-1CA6-21DEAFDA4B8A}"/>
              </a:ext>
            </a:extLst>
          </p:cNvPr>
          <p:cNvSpPr txBox="1"/>
          <p:nvPr/>
        </p:nvSpPr>
        <p:spPr>
          <a:xfrm>
            <a:off x="1876273" y="420707"/>
            <a:ext cx="7328978" cy="615946"/>
          </a:xfrm>
          <a:prstGeom prst="rect">
            <a:avLst/>
          </a:prstGeom>
        </p:spPr>
        <p:txBody>
          <a:bodyPr lIns="0" tIns="0" rIns="0" bIns="0" rtlCol="0" anchor="t"/>
          <a:lstStyle/>
          <a:p>
            <a:pPr marL="0" marR="0" lvl="0" indent="0" algn="ctr" defTabSz="914400" rtl="0" eaLnBrk="1" fontAlgn="auto" latinLnBrk="0" hangingPunct="1">
              <a:spcBef>
                <a:spcPts val="0"/>
              </a:spcBef>
              <a:spcAft>
                <a:spcPts val="0"/>
              </a:spcAft>
              <a:buClrTx/>
              <a:buSzTx/>
              <a:buFontTx/>
              <a:buNone/>
              <a:tabLst/>
              <a:defRPr/>
            </a:pPr>
            <a:r>
              <a:rPr kumimoji="0" lang="en-US" sz="36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Other Post Employment Benefits</a:t>
            </a:r>
          </a:p>
          <a:p>
            <a:pPr marL="0" marR="0" lvl="0" indent="0" algn="ctr" defTabSz="914400" rtl="0" eaLnBrk="1" fontAlgn="auto" latinLnBrk="0" hangingPunct="1">
              <a:spcBef>
                <a:spcPts val="0"/>
              </a:spcBef>
              <a:spcAft>
                <a:spcPts val="0"/>
              </a:spcAft>
              <a:buClrTx/>
              <a:buSzTx/>
              <a:buFontTx/>
              <a:buNone/>
              <a:tabLst/>
              <a:defRPr/>
            </a:pPr>
            <a:r>
              <a:rPr lang="en-US" sz="3600">
                <a:solidFill>
                  <a:srgbClr val="FFFFFF"/>
                </a:solidFill>
                <a:latin typeface="Poppins Light Bold"/>
                <a:ea typeface="Poppins Light Bold"/>
                <a:cs typeface="Poppins Light Bold"/>
                <a:sym typeface="Poppins Light Bold"/>
              </a:rPr>
              <a:t>OPEB</a:t>
            </a:r>
            <a:endParaRPr kumimoji="0" lang="en-US" sz="36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endParaRPr>
          </a:p>
        </p:txBody>
      </p:sp>
      <p:sp>
        <p:nvSpPr>
          <p:cNvPr id="18" name="Freeform 18">
            <a:extLst>
              <a:ext uri="{FF2B5EF4-FFF2-40B4-BE49-F238E27FC236}">
                <a16:creationId xmlns:a16="http://schemas.microsoft.com/office/drawing/2014/main" id="{242D723D-C3DB-EB0D-D5FD-ADB4ED7E5177}"/>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F586B53E-766D-DF06-3B2F-5FFE7EAD0F5E}"/>
              </a:ext>
            </a:extLst>
          </p:cNvPr>
          <p:cNvSpPr txBox="1"/>
          <p:nvPr/>
        </p:nvSpPr>
        <p:spPr>
          <a:xfrm>
            <a:off x="548344" y="1833521"/>
            <a:ext cx="8991600" cy="1323439"/>
          </a:xfrm>
          <a:prstGeom prst="rect">
            <a:avLst/>
          </a:prstGeom>
          <a:noFill/>
        </p:spPr>
        <p:txBody>
          <a:bodyPr wrap="square" lIns="91440" tIns="45720" rIns="91440" bIns="45720" rtlCol="0" anchor="t">
            <a:spAutoFit/>
          </a:bodyPr>
          <a:lstStyle/>
          <a:p>
            <a:pPr algn="ctr"/>
            <a:endParaRPr lang="en-US" sz="4000">
              <a:solidFill>
                <a:srgbClr val="FFFFFF"/>
              </a:solidFill>
              <a:latin typeface="Rockwell"/>
            </a:endParaRPr>
          </a:p>
          <a:p>
            <a:pPr algn="ctr"/>
            <a:endParaRPr lang="en-US" sz="4000" u="sng">
              <a:solidFill>
                <a:srgbClr val="FFFFFF"/>
              </a:solidFill>
              <a:latin typeface="Rockwell"/>
            </a:endParaRPr>
          </a:p>
        </p:txBody>
      </p:sp>
      <p:sp>
        <p:nvSpPr>
          <p:cNvPr id="7" name="TextBox 6">
            <a:extLst>
              <a:ext uri="{FF2B5EF4-FFF2-40B4-BE49-F238E27FC236}">
                <a16:creationId xmlns:a16="http://schemas.microsoft.com/office/drawing/2014/main" id="{02C7286C-F23E-40B6-A4D0-FE28CF0F0A42}"/>
              </a:ext>
            </a:extLst>
          </p:cNvPr>
          <p:cNvSpPr txBox="1"/>
          <p:nvPr/>
        </p:nvSpPr>
        <p:spPr>
          <a:xfrm>
            <a:off x="334690" y="1920319"/>
            <a:ext cx="8991600" cy="6832640"/>
          </a:xfrm>
          <a:prstGeom prst="rect">
            <a:avLst/>
          </a:prstGeom>
          <a:noFill/>
        </p:spPr>
        <p:txBody>
          <a:bodyPr wrap="square" lIns="91440" tIns="45720" rIns="91440" bIns="45720" rtlCol="0" anchor="t">
            <a:spAutoFit/>
          </a:bodyPr>
          <a:lstStyle/>
          <a:p>
            <a:r>
              <a:rPr lang="en-US" sz="2600">
                <a:solidFill>
                  <a:srgbClr val="FFFFFF"/>
                </a:solidFill>
                <a:latin typeface="Poppins Light Bold" panose="020B0604020202020204" charset="0"/>
                <a:cs typeface="Poppins Light Bold" panose="020B0604020202020204" charset="0"/>
              </a:rPr>
              <a:t>Other Post-Employment Benefits that an employee will receive at the start of retirement. </a:t>
            </a:r>
          </a:p>
          <a:p>
            <a:endParaRPr lang="en-US" sz="1600">
              <a:solidFill>
                <a:srgbClr val="FFFFFF"/>
              </a:solidFill>
              <a:latin typeface="Poppins Light Bold" panose="020B0604020202020204" charset="0"/>
              <a:cs typeface="Poppins Light Bold" panose="020B0604020202020204" charset="0"/>
            </a:endParaRPr>
          </a:p>
          <a:p>
            <a:r>
              <a:rPr lang="en-US" sz="2600">
                <a:solidFill>
                  <a:srgbClr val="FFFFFF"/>
                </a:solidFill>
                <a:latin typeface="Poppins Light Bold" panose="020B0604020202020204" charset="0"/>
                <a:cs typeface="Poppins Light Bold" panose="020B0604020202020204" charset="0"/>
              </a:rPr>
              <a:t>This does not include pension benefits paid to the retired employee but does include medical, dental, vision, life insurance, disability insurance and any other OPEB benefits, whether optional or mandatory, in effect now or to be in effect in the future, at the time of retirement. </a:t>
            </a:r>
          </a:p>
          <a:p>
            <a:endParaRPr lang="en-US" sz="1600">
              <a:solidFill>
                <a:srgbClr val="FFFFFF"/>
              </a:solidFill>
              <a:latin typeface="Poppins Light Bold" panose="020B0604020202020204" charset="0"/>
              <a:cs typeface="Poppins Light Bold" panose="020B0604020202020204" charset="0"/>
            </a:endParaRPr>
          </a:p>
          <a:p>
            <a:r>
              <a:rPr lang="en-US" sz="2600">
                <a:solidFill>
                  <a:srgbClr val="FFFFFF"/>
                </a:solidFill>
                <a:latin typeface="Poppins Light Bold" panose="020B0604020202020204" charset="0"/>
                <a:cs typeface="Poppins Light Bold" panose="020B0604020202020204" charset="0"/>
              </a:rPr>
              <a:t>Total OPEB liability as of June 30, 2024: $52,294,353 (2.69% funded)</a:t>
            </a:r>
          </a:p>
          <a:p>
            <a:endParaRPr lang="en-US" sz="1000">
              <a:solidFill>
                <a:srgbClr val="FFFFFF"/>
              </a:solidFill>
              <a:latin typeface="Poppins Light Bold" panose="020B0604020202020204" charset="0"/>
              <a:cs typeface="Poppins Light Bold" panose="020B0604020202020204" charset="0"/>
            </a:endParaRPr>
          </a:p>
          <a:p>
            <a:pPr algn="ctr"/>
            <a:r>
              <a:rPr lang="en-US" sz="2800" i="1">
                <a:solidFill>
                  <a:srgbClr val="FFFFFF"/>
                </a:solidFill>
                <a:latin typeface="Poppins Light Bold" panose="020B0604020202020204" charset="0"/>
                <a:cs typeface="Poppins Light Bold" panose="020B0604020202020204" charset="0"/>
              </a:rPr>
              <a:t>Free Cash policy calls for a transfer of </a:t>
            </a:r>
          </a:p>
          <a:p>
            <a:pPr algn="ctr"/>
            <a:r>
              <a:rPr lang="en-US" sz="2800" i="1">
                <a:solidFill>
                  <a:srgbClr val="FFFFFF"/>
                </a:solidFill>
                <a:latin typeface="Poppins Light Bold" panose="020B0604020202020204" charset="0"/>
                <a:cs typeface="Poppins Light Bold" panose="020B0604020202020204" charset="0"/>
              </a:rPr>
              <a:t>$222,500 to the OPEB Trust Fund</a:t>
            </a:r>
          </a:p>
          <a:p>
            <a:endParaRPr lang="en-US" sz="2600">
              <a:solidFill>
                <a:srgbClr val="FFFFFF"/>
              </a:solidFill>
              <a:latin typeface="Poppins Light Bold" panose="020B0604020202020204" charset="0"/>
              <a:cs typeface="Poppins Light Bold" panose="020B0604020202020204" charset="0"/>
            </a:endParaRPr>
          </a:p>
          <a:p>
            <a:endParaRPr lang="en-US" sz="2800">
              <a:solidFill>
                <a:srgbClr val="FFFFFF"/>
              </a:solidFill>
              <a:latin typeface="Poppins Light Bold" panose="020B0604020202020204" charset="0"/>
              <a:cs typeface="Poppins Light Bold" panose="020B0604020202020204" charset="0"/>
            </a:endParaRPr>
          </a:p>
          <a:p>
            <a:endParaRPr lang="en-US" sz="2800">
              <a:solidFill>
                <a:srgbClr val="FFFFFF"/>
              </a:solidFill>
              <a:latin typeface="Poppins Light Bold" panose="020B0604020202020204" charset="0"/>
              <a:cs typeface="Poppins Light Bold" panose="020B0604020202020204" charset="0"/>
            </a:endParaRPr>
          </a:p>
          <a:p>
            <a:endParaRPr lang="en-US" sz="2800">
              <a:solidFill>
                <a:srgbClr val="FFFFFF"/>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3516921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B641C-ACDB-CC68-E2CF-E23957BAF84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4436938-3B72-A23C-3873-A84A5573FDEC}"/>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474EC2E3-143A-E2ED-61CE-92F9CC2DDE27}"/>
              </a:ext>
            </a:extLst>
          </p:cNvPr>
          <p:cNvGrpSpPr/>
          <p:nvPr/>
        </p:nvGrpSpPr>
        <p:grpSpPr>
          <a:xfrm>
            <a:off x="0" y="0"/>
            <a:ext cx="9753600" cy="7315200"/>
            <a:chOff x="0" y="0"/>
            <a:chExt cx="4816593" cy="3612444"/>
          </a:xfrm>
        </p:grpSpPr>
        <p:sp>
          <p:nvSpPr>
            <p:cNvPr id="4" name="Freeform 4">
              <a:extLst>
                <a:ext uri="{FF2B5EF4-FFF2-40B4-BE49-F238E27FC236}">
                  <a16:creationId xmlns:a16="http://schemas.microsoft.com/office/drawing/2014/main" id="{7D9F6829-FD0B-0AA0-F94E-6E991DE9190B}"/>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D945F2AA-6A2F-1F13-5EF3-AD1226ABEDD9}"/>
                </a:ext>
              </a:extLst>
            </p:cNvPr>
            <p:cNvSpPr txBox="1"/>
            <p:nvPr/>
          </p:nvSpPr>
          <p:spPr>
            <a:xfrm>
              <a:off x="0" y="-19050"/>
              <a:ext cx="4816593" cy="3631494"/>
            </a:xfrm>
            <a:prstGeom prst="rect">
              <a:avLst/>
            </a:prstGeom>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5019CCB4-4929-937F-BF33-2D64057C89B5}"/>
              </a:ext>
            </a:extLst>
          </p:cNvPr>
          <p:cNvGrpSpPr/>
          <p:nvPr/>
        </p:nvGrpSpPr>
        <p:grpSpPr>
          <a:xfrm>
            <a:off x="2304791" y="1447800"/>
            <a:ext cx="5184944" cy="85725"/>
            <a:chOff x="0" y="0"/>
            <a:chExt cx="9217679" cy="152400"/>
          </a:xfrm>
        </p:grpSpPr>
        <p:sp>
          <p:nvSpPr>
            <p:cNvPr id="14" name="Freeform 14">
              <a:extLst>
                <a:ext uri="{FF2B5EF4-FFF2-40B4-BE49-F238E27FC236}">
                  <a16:creationId xmlns:a16="http://schemas.microsoft.com/office/drawing/2014/main" id="{E20B7559-58C2-4576-613A-B4F9946FE81A}"/>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E4F1C4C3-D0E7-F8E2-AEB3-C456DF041C67}"/>
              </a:ext>
            </a:extLst>
          </p:cNvPr>
          <p:cNvSpPr txBox="1"/>
          <p:nvPr/>
        </p:nvSpPr>
        <p:spPr>
          <a:xfrm>
            <a:off x="2064080" y="603254"/>
            <a:ext cx="5666356" cy="6159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40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Other Planned Uses of Free Cash</a:t>
            </a:r>
          </a:p>
        </p:txBody>
      </p:sp>
      <p:sp>
        <p:nvSpPr>
          <p:cNvPr id="18" name="Freeform 18">
            <a:extLst>
              <a:ext uri="{FF2B5EF4-FFF2-40B4-BE49-F238E27FC236}">
                <a16:creationId xmlns:a16="http://schemas.microsoft.com/office/drawing/2014/main" id="{34B9B401-8055-F09F-F625-FB920590DF6C}"/>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7DC37D61-ADB5-41AE-CE28-E5B820BB13FC}"/>
              </a:ext>
            </a:extLst>
          </p:cNvPr>
          <p:cNvSpPr txBox="1"/>
          <p:nvPr/>
        </p:nvSpPr>
        <p:spPr>
          <a:xfrm>
            <a:off x="548344" y="1833521"/>
            <a:ext cx="8991600" cy="6494085"/>
          </a:xfrm>
          <a:prstGeom prst="rect">
            <a:avLst/>
          </a:prstGeom>
          <a:noFill/>
        </p:spPr>
        <p:txBody>
          <a:bodyPr wrap="square" lIns="91440" tIns="45720" rIns="91440" bIns="45720" rtlCol="0" anchor="t">
            <a:spAutoFit/>
          </a:bodyPr>
          <a:lstStyle/>
          <a:p>
            <a:r>
              <a:rPr lang="en-US" sz="2400">
                <a:solidFill>
                  <a:srgbClr val="FFFFFF"/>
                </a:solidFill>
                <a:latin typeface="Poppins Light Bold" panose="020B0604020202020204" charset="0"/>
                <a:cs typeface="Poppins Light Bold" panose="020B0604020202020204" charset="0"/>
              </a:rPr>
              <a:t>Special Projects Warrant Article: $152,500</a:t>
            </a:r>
          </a:p>
          <a:p>
            <a:pPr marL="457200" indent="-457200">
              <a:buFont typeface="Arial" panose="020B0604020202020204" pitchFamily="34" charset="0"/>
              <a:buChar char="•"/>
            </a:pPr>
            <a:r>
              <a:rPr lang="en-US" sz="2400">
                <a:solidFill>
                  <a:srgbClr val="FFFFFF"/>
                </a:solidFill>
                <a:latin typeface="Poppins Light Bold" panose="020B0604020202020204" charset="0"/>
                <a:cs typeface="Poppins Light Bold" panose="020B0604020202020204" charset="0"/>
              </a:rPr>
              <a:t>Decommissioning Portion of TC Passios: $75,000</a:t>
            </a:r>
          </a:p>
          <a:p>
            <a:pPr marL="457200" indent="-457200">
              <a:buFont typeface="Arial" panose="020B0604020202020204" pitchFamily="34" charset="0"/>
              <a:buChar char="•"/>
            </a:pPr>
            <a:r>
              <a:rPr lang="en-US" sz="2400">
                <a:solidFill>
                  <a:srgbClr val="FFFFFF"/>
                </a:solidFill>
                <a:latin typeface="Poppins Light Bold" panose="020B0604020202020204" charset="0"/>
                <a:cs typeface="Poppins Light Bold" panose="020B0604020202020204" charset="0"/>
              </a:rPr>
              <a:t>Board of Assessors Department of Revenue Directive: $27,500</a:t>
            </a:r>
          </a:p>
          <a:p>
            <a:pPr marL="457200" indent="-457200">
              <a:buFont typeface="Arial" panose="020B0604020202020204" pitchFamily="34" charset="0"/>
              <a:buChar char="•"/>
            </a:pPr>
            <a:r>
              <a:rPr lang="en-US" sz="2400">
                <a:solidFill>
                  <a:srgbClr val="FFFFFF"/>
                </a:solidFill>
                <a:latin typeface="Poppins Light Bold" panose="020B0604020202020204" charset="0"/>
                <a:cs typeface="Poppins Light Bold" panose="020B0604020202020204" charset="0"/>
              </a:rPr>
              <a:t>Cemetery Road Network Repair and Crack Seal: $50,000</a:t>
            </a:r>
          </a:p>
          <a:p>
            <a:pPr marL="457200" indent="-457200">
              <a:buFont typeface="Arial" panose="020B0604020202020204" pitchFamily="34" charset="0"/>
              <a:buChar char="•"/>
            </a:pPr>
            <a:endParaRPr lang="en-US" sz="2400">
              <a:solidFill>
                <a:srgbClr val="FFFFFF"/>
              </a:solidFill>
              <a:latin typeface="Poppins Light Bold" panose="020B0604020202020204" charset="0"/>
              <a:cs typeface="Poppins Light Bold" panose="020B0604020202020204" charset="0"/>
            </a:endParaRPr>
          </a:p>
          <a:p>
            <a:r>
              <a:rPr lang="en-US" sz="2400">
                <a:solidFill>
                  <a:srgbClr val="FFFFFF"/>
                </a:solidFill>
                <a:latin typeface="Poppins Light Bold" panose="020B0604020202020204" charset="0"/>
                <a:cs typeface="Poppins Light Bold" panose="020B0604020202020204" charset="0"/>
              </a:rPr>
              <a:t>Fiscal Year 2025 Transfers: $501,250</a:t>
            </a:r>
          </a:p>
          <a:p>
            <a:pPr marL="457200" indent="-457200">
              <a:buFont typeface="Arial" panose="020B0604020202020204" pitchFamily="34" charset="0"/>
              <a:buChar char="•"/>
            </a:pPr>
            <a:r>
              <a:rPr lang="en-US" sz="2400">
                <a:solidFill>
                  <a:srgbClr val="FFFFFF"/>
                </a:solidFill>
                <a:latin typeface="Poppins Light Bold" panose="020B0604020202020204" charset="0"/>
                <a:cs typeface="Poppins Light Bold" panose="020B0604020202020204" charset="0"/>
              </a:rPr>
              <a:t>Snow and Ice Deficit: $415,000</a:t>
            </a:r>
          </a:p>
          <a:p>
            <a:pPr marL="457200" indent="-457200">
              <a:buFont typeface="Arial" panose="020B0604020202020204" pitchFamily="34" charset="0"/>
              <a:buChar char="•"/>
            </a:pPr>
            <a:r>
              <a:rPr lang="en-US" sz="2400">
                <a:solidFill>
                  <a:srgbClr val="FFFFFF"/>
                </a:solidFill>
                <a:latin typeface="Poppins Light Bold" panose="020B0604020202020204" charset="0"/>
                <a:cs typeface="Poppins Light Bold" panose="020B0604020202020204" charset="0"/>
              </a:rPr>
              <a:t>School- SPEC Move In: $50,000</a:t>
            </a:r>
          </a:p>
          <a:p>
            <a:pPr marL="457200" indent="-457200">
              <a:buFont typeface="Arial" panose="020B0604020202020204" pitchFamily="34" charset="0"/>
              <a:buChar char="•"/>
            </a:pPr>
            <a:r>
              <a:rPr lang="en-US" sz="2400">
                <a:solidFill>
                  <a:srgbClr val="FFFFFF"/>
                </a:solidFill>
                <a:latin typeface="Poppins Light Bold" panose="020B0604020202020204" charset="0"/>
                <a:cs typeface="Poppins Light Bold" panose="020B0604020202020204" charset="0"/>
              </a:rPr>
              <a:t>CAREs Grant: $36,250</a:t>
            </a:r>
          </a:p>
          <a:p>
            <a:pPr marL="457200" indent="-457200">
              <a:buFont typeface="Arial" panose="020B0604020202020204" pitchFamily="34" charset="0"/>
              <a:buChar char="•"/>
            </a:pPr>
            <a:endParaRPr lang="en-US" sz="2400">
              <a:solidFill>
                <a:srgbClr val="FFFFFF"/>
              </a:solidFill>
              <a:latin typeface="Poppins Light Bold" panose="020B0604020202020204" charset="0"/>
              <a:cs typeface="Poppins Light Bold" panose="020B0604020202020204" charset="0"/>
            </a:endParaRPr>
          </a:p>
          <a:p>
            <a:r>
              <a:rPr lang="en-US" sz="2400">
                <a:solidFill>
                  <a:srgbClr val="FFFFFF"/>
                </a:solidFill>
                <a:latin typeface="Poppins Light Bold" panose="020B0604020202020204" charset="0"/>
                <a:cs typeface="Poppins Light Bold" panose="020B0604020202020204" charset="0"/>
              </a:rPr>
              <a:t>FY 2026 Capital Program: $615,588</a:t>
            </a:r>
          </a:p>
          <a:p>
            <a:endParaRPr lang="en-US" sz="2400">
              <a:solidFill>
                <a:srgbClr val="FFFFFF"/>
              </a:solidFill>
              <a:latin typeface="Poppins Light Bold" panose="020B0604020202020204" charset="0"/>
              <a:cs typeface="Poppins Light Bold" panose="020B0604020202020204" charset="0"/>
            </a:endParaRPr>
          </a:p>
          <a:p>
            <a:r>
              <a:rPr lang="en-US" sz="2400">
                <a:solidFill>
                  <a:srgbClr val="FFFFFF"/>
                </a:solidFill>
                <a:latin typeface="Poppins Light Bold" panose="020B0604020202020204" charset="0"/>
                <a:cs typeface="Poppins Light Bold" panose="020B0604020202020204" charset="0"/>
              </a:rPr>
              <a:t>FY 2027 “Starting Free Cash”: $383,162</a:t>
            </a:r>
          </a:p>
          <a:p>
            <a:pPr algn="ctr"/>
            <a:endParaRPr lang="en-US" sz="4000">
              <a:solidFill>
                <a:srgbClr val="FFFFFF"/>
              </a:solidFill>
              <a:latin typeface="Rockwell"/>
            </a:endParaRPr>
          </a:p>
          <a:p>
            <a:pPr algn="ctr"/>
            <a:endParaRPr lang="en-US" sz="4000" u="sng">
              <a:solidFill>
                <a:srgbClr val="FFFFFF"/>
              </a:solidFill>
              <a:latin typeface="Rockwell"/>
            </a:endParaRPr>
          </a:p>
        </p:txBody>
      </p:sp>
    </p:spTree>
    <p:extLst>
      <p:ext uri="{BB962C8B-B14F-4D97-AF65-F5344CB8AC3E}">
        <p14:creationId xmlns:p14="http://schemas.microsoft.com/office/powerpoint/2010/main" val="7649232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CAFB1-2BDF-9DB3-43B6-02FB01C1BC4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A488BD3-4076-896E-CF96-205648325D9E}"/>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21310" r="-1887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A28E59AA-CBCD-93CD-33D3-668CEE02E87F}"/>
              </a:ext>
            </a:extLst>
          </p:cNvPr>
          <p:cNvGrpSpPr/>
          <p:nvPr/>
        </p:nvGrpSpPr>
        <p:grpSpPr>
          <a:xfrm>
            <a:off x="0" y="0"/>
            <a:ext cx="9753600" cy="7315200"/>
            <a:chOff x="0" y="0"/>
            <a:chExt cx="4816593" cy="3612444"/>
          </a:xfrm>
        </p:grpSpPr>
        <p:sp>
          <p:nvSpPr>
            <p:cNvPr id="4" name="Freeform 4">
              <a:extLst>
                <a:ext uri="{FF2B5EF4-FFF2-40B4-BE49-F238E27FC236}">
                  <a16:creationId xmlns:a16="http://schemas.microsoft.com/office/drawing/2014/main" id="{C68F940E-9B4F-A068-F77D-8DBDB46C1914}"/>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5589E799-5121-2F21-75E5-92F5CA3A99B6}"/>
                </a:ext>
              </a:extLst>
            </p:cNvPr>
            <p:cNvSpPr txBox="1"/>
            <p:nvPr/>
          </p:nvSpPr>
          <p:spPr>
            <a:xfrm>
              <a:off x="0" y="-19050"/>
              <a:ext cx="4816593" cy="3631494"/>
            </a:xfrm>
            <a:prstGeom prst="rect">
              <a:avLst/>
            </a:prstGeom>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a:extLst>
              <a:ext uri="{FF2B5EF4-FFF2-40B4-BE49-F238E27FC236}">
                <a16:creationId xmlns:a16="http://schemas.microsoft.com/office/drawing/2014/main" id="{63CD8E5F-B6AD-B99D-E1BE-ABA2205877E2}"/>
              </a:ext>
            </a:extLst>
          </p:cNvPr>
          <p:cNvSpPr/>
          <p:nvPr/>
        </p:nvSpPr>
        <p:spPr>
          <a:xfrm>
            <a:off x="4042565" y="565294"/>
            <a:ext cx="1668470" cy="1668470"/>
          </a:xfrm>
          <a:custGeom>
            <a:avLst/>
            <a:gdLst/>
            <a:ahLst/>
            <a:cxnLst/>
            <a:rect l="l" t="t" r="r" b="b"/>
            <a:pathLst>
              <a:path w="1668470" h="1668470">
                <a:moveTo>
                  <a:pt x="0" y="0"/>
                </a:moveTo>
                <a:lnTo>
                  <a:pt x="1668470" y="0"/>
                </a:lnTo>
                <a:lnTo>
                  <a:pt x="1668470" y="1668470"/>
                </a:lnTo>
                <a:lnTo>
                  <a:pt x="0" y="1668470"/>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46082F82-6ADB-1685-EE90-998417853D3F}"/>
              </a:ext>
            </a:extLst>
          </p:cNvPr>
          <p:cNvSpPr txBox="1"/>
          <p:nvPr/>
        </p:nvSpPr>
        <p:spPr>
          <a:xfrm>
            <a:off x="1820958" y="2799058"/>
            <a:ext cx="6111681" cy="2470035"/>
          </a:xfrm>
          <a:prstGeom prst="rect">
            <a:avLst/>
          </a:prstGeom>
        </p:spPr>
        <p:txBody>
          <a:bodyPr lIns="0" tIns="0" rIns="0" bIns="0" rtlCol="0" anchor="t">
            <a:spAutoFit/>
          </a:bodyPr>
          <a:lstStyle/>
          <a:p>
            <a:pPr algn="ctr">
              <a:lnSpc>
                <a:spcPts val="6464"/>
              </a:lnSpc>
              <a:defRPr/>
            </a:pPr>
            <a:r>
              <a:rPr lang="en-US" sz="4950" spc="-124">
                <a:solidFill>
                  <a:srgbClr val="EBEBEB"/>
                </a:solidFill>
                <a:latin typeface="Poppins Bold"/>
                <a:ea typeface="Poppins Bold"/>
                <a:cs typeface="Poppins Bold"/>
                <a:sym typeface="Poppins Bold"/>
              </a:rPr>
              <a:t>FY 2026 PRELIMINARY </a:t>
            </a:r>
          </a:p>
          <a:p>
            <a:pPr algn="ctr">
              <a:lnSpc>
                <a:spcPts val="6464"/>
              </a:lnSpc>
              <a:defRPr/>
            </a:pPr>
            <a:r>
              <a:rPr lang="en-US" sz="4950" b="0" i="0" u="none" strike="noStrike" kern="1200" cap="none" spc="-124" normalizeH="0" baseline="0" noProof="0">
                <a:ln>
                  <a:noFill/>
                </a:ln>
                <a:solidFill>
                  <a:srgbClr val="EBEBEB"/>
                </a:solidFill>
                <a:effectLst/>
                <a:uLnTx/>
                <a:uFillTx/>
                <a:latin typeface="Poppins Bold"/>
                <a:ea typeface="Poppins Bold"/>
                <a:cs typeface="Poppins Bold"/>
                <a:sym typeface="Poppins Bold"/>
              </a:rPr>
              <a:t>E</a:t>
            </a:r>
            <a:r>
              <a:rPr lang="en-US" sz="4950" spc="-124">
                <a:solidFill>
                  <a:srgbClr val="EBEBEB"/>
                </a:solidFill>
                <a:latin typeface="Poppins Bold"/>
                <a:ea typeface="Poppins Bold"/>
                <a:cs typeface="Poppins Bold"/>
                <a:sym typeface="Poppins Bold"/>
              </a:rPr>
              <a:t>XPENDITURES</a:t>
            </a:r>
            <a:endParaRPr lang="en-US" sz="4950" b="0" i="0" u="none" strike="noStrike" kern="1200" cap="none" spc="-124" normalizeH="0" baseline="0" noProof="0">
              <a:ln>
                <a:noFill/>
              </a:ln>
              <a:solidFill>
                <a:srgbClr val="EBEBEB"/>
              </a:solidFill>
              <a:effectLst/>
              <a:uLnTx/>
              <a:uFillTx/>
              <a:latin typeface="Poppins Bold"/>
              <a:ea typeface="Poppins Bold"/>
              <a:cs typeface="Poppins Bold"/>
            </a:endParaRPr>
          </a:p>
        </p:txBody>
      </p:sp>
    </p:spTree>
    <p:extLst>
      <p:ext uri="{BB962C8B-B14F-4D97-AF65-F5344CB8AC3E}">
        <p14:creationId xmlns:p14="http://schemas.microsoft.com/office/powerpoint/2010/main" val="17883418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61A8A-FFF5-EDFC-3320-90331219CA5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22C0A03-BBB1-8D07-A75B-FA4A89E0D4D1}"/>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EFBF6AB9-CA27-D6DB-920B-BCC5B64DA51D}"/>
              </a:ext>
            </a:extLst>
          </p:cNvPr>
          <p:cNvGrpSpPr/>
          <p:nvPr/>
        </p:nvGrpSpPr>
        <p:grpSpPr>
          <a:xfrm>
            <a:off x="0" y="-38576"/>
            <a:ext cx="9753600" cy="7353778"/>
            <a:chOff x="0" y="-19050"/>
            <a:chExt cx="4816593" cy="3631495"/>
          </a:xfrm>
        </p:grpSpPr>
        <p:sp>
          <p:nvSpPr>
            <p:cNvPr id="4" name="Freeform 4">
              <a:extLst>
                <a:ext uri="{FF2B5EF4-FFF2-40B4-BE49-F238E27FC236}">
                  <a16:creationId xmlns:a16="http://schemas.microsoft.com/office/drawing/2014/main" id="{BD6906D1-84D1-898F-12F0-713B8C6E548A}"/>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65789EA2-DC02-55DC-3830-B01715512C48}"/>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7D64D22A-512D-8563-CC97-991C017B4875}"/>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DC39AC35-DBBE-1C77-4DD9-F5B307387F6A}"/>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ED89E380-056E-5915-921E-E8D7D9AE8571}"/>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FY 2026 </a:t>
            </a:r>
            <a:r>
              <a:rPr lang="en-US" sz="3200">
                <a:solidFill>
                  <a:srgbClr val="FFFFFF"/>
                </a:solidFill>
                <a:latin typeface="Poppins Light Bold"/>
                <a:ea typeface="Poppins Light Bold"/>
                <a:cs typeface="Poppins Light Bold"/>
                <a:sym typeface="Poppins Light Bold"/>
              </a:rPr>
              <a:t>Expenditure Summary</a:t>
            </a:r>
            <a:endPar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endParaRPr>
          </a:p>
        </p:txBody>
      </p:sp>
      <p:sp>
        <p:nvSpPr>
          <p:cNvPr id="18" name="Freeform 18">
            <a:extLst>
              <a:ext uri="{FF2B5EF4-FFF2-40B4-BE49-F238E27FC236}">
                <a16:creationId xmlns:a16="http://schemas.microsoft.com/office/drawing/2014/main" id="{A40F727B-F1BF-70A7-9B6F-C53FA921B382}"/>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6" name="Table 5">
            <a:extLst>
              <a:ext uri="{FF2B5EF4-FFF2-40B4-BE49-F238E27FC236}">
                <a16:creationId xmlns:a16="http://schemas.microsoft.com/office/drawing/2014/main" id="{07513EF2-CCD5-BBE5-7D5F-2114C5E518A2}"/>
              </a:ext>
            </a:extLst>
          </p:cNvPr>
          <p:cNvGraphicFramePr>
            <a:graphicFrameLocks noGrp="1"/>
          </p:cNvGraphicFramePr>
          <p:nvPr>
            <p:extLst>
              <p:ext uri="{D42A27DB-BD31-4B8C-83A1-F6EECF244321}">
                <p14:modId xmlns:p14="http://schemas.microsoft.com/office/powerpoint/2010/main" val="2078929351"/>
              </p:ext>
            </p:extLst>
          </p:nvPr>
        </p:nvGraphicFramePr>
        <p:xfrm>
          <a:off x="255305" y="1746245"/>
          <a:ext cx="9282905" cy="4775200"/>
        </p:xfrm>
        <a:graphic>
          <a:graphicData uri="http://schemas.openxmlformats.org/drawingml/2006/table">
            <a:tbl>
              <a:tblPr firstRow="1" bandRow="1">
                <a:tableStyleId>{5C22544A-7EE6-4342-B048-85BDC9FD1C3A}</a:tableStyleId>
              </a:tblPr>
              <a:tblGrid>
                <a:gridCol w="2882105">
                  <a:extLst>
                    <a:ext uri="{9D8B030D-6E8A-4147-A177-3AD203B41FA5}">
                      <a16:colId xmlns:a16="http://schemas.microsoft.com/office/drawing/2014/main" val="2388953911"/>
                    </a:ext>
                  </a:extLst>
                </a:gridCol>
                <a:gridCol w="1600200">
                  <a:extLst>
                    <a:ext uri="{9D8B030D-6E8A-4147-A177-3AD203B41FA5}">
                      <a16:colId xmlns:a16="http://schemas.microsoft.com/office/drawing/2014/main" val="1174462503"/>
                    </a:ext>
                  </a:extLst>
                </a:gridCol>
                <a:gridCol w="1600200">
                  <a:extLst>
                    <a:ext uri="{9D8B030D-6E8A-4147-A177-3AD203B41FA5}">
                      <a16:colId xmlns:a16="http://schemas.microsoft.com/office/drawing/2014/main" val="282857569"/>
                    </a:ext>
                  </a:extLst>
                </a:gridCol>
                <a:gridCol w="1600200">
                  <a:extLst>
                    <a:ext uri="{9D8B030D-6E8A-4147-A177-3AD203B41FA5}">
                      <a16:colId xmlns:a16="http://schemas.microsoft.com/office/drawing/2014/main" val="787184565"/>
                    </a:ext>
                  </a:extLst>
                </a:gridCol>
                <a:gridCol w="1600200">
                  <a:extLst>
                    <a:ext uri="{9D8B030D-6E8A-4147-A177-3AD203B41FA5}">
                      <a16:colId xmlns:a16="http://schemas.microsoft.com/office/drawing/2014/main" val="3066069308"/>
                    </a:ext>
                  </a:extLst>
                </a:gridCol>
              </a:tblGrid>
              <a:tr h="0">
                <a:tc>
                  <a:txBody>
                    <a:bodyPr/>
                    <a:lstStyle/>
                    <a:p>
                      <a:pPr algn="ctr"/>
                      <a:r>
                        <a:rPr lang="en-US" sz="1600"/>
                        <a:t>Category</a:t>
                      </a:r>
                    </a:p>
                  </a:txBody>
                  <a:tcPr>
                    <a:solidFill>
                      <a:schemeClr val="accent6">
                        <a:lumMod val="75000"/>
                        <a:alpha val="70000"/>
                      </a:schemeClr>
                    </a:solidFill>
                  </a:tcPr>
                </a:tc>
                <a:tc>
                  <a:txBody>
                    <a:bodyPr/>
                    <a:lstStyle/>
                    <a:p>
                      <a:pPr algn="ctr"/>
                      <a:r>
                        <a:rPr lang="en-US" sz="1600"/>
                        <a:t>FY24 Budget</a:t>
                      </a:r>
                    </a:p>
                  </a:txBody>
                  <a:tcPr>
                    <a:solidFill>
                      <a:schemeClr val="accent6">
                        <a:lumMod val="75000"/>
                        <a:alpha val="70000"/>
                      </a:schemeClr>
                    </a:solidFill>
                  </a:tcPr>
                </a:tc>
                <a:tc>
                  <a:txBody>
                    <a:bodyPr/>
                    <a:lstStyle/>
                    <a:p>
                      <a:pPr algn="ctr"/>
                      <a:r>
                        <a:rPr lang="en-US" sz="1600"/>
                        <a:t>FY24 Actual</a:t>
                      </a:r>
                    </a:p>
                  </a:txBody>
                  <a:tcPr>
                    <a:solidFill>
                      <a:schemeClr val="accent6">
                        <a:lumMod val="75000"/>
                        <a:alpha val="70000"/>
                      </a:schemeClr>
                    </a:solidFill>
                  </a:tcPr>
                </a:tc>
                <a:tc>
                  <a:txBody>
                    <a:bodyPr/>
                    <a:lstStyle/>
                    <a:p>
                      <a:pPr algn="ctr"/>
                      <a:r>
                        <a:rPr lang="en-US" sz="1600" dirty="0"/>
                        <a:t>FY25 Budget Revised (Includes STM &amp; Transfers)</a:t>
                      </a:r>
                    </a:p>
                  </a:txBody>
                  <a:tcPr>
                    <a:solidFill>
                      <a:schemeClr val="accent6">
                        <a:lumMod val="75000"/>
                        <a:alpha val="7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t>FY 26 Town Manager Prelim. Recommendation</a:t>
                      </a:r>
                    </a:p>
                    <a:p>
                      <a:pPr algn="ctr"/>
                      <a:endParaRPr lang="en-US" sz="1600"/>
                    </a:p>
                  </a:txBody>
                  <a:tcPr>
                    <a:solidFill>
                      <a:schemeClr val="accent6">
                        <a:lumMod val="75000"/>
                        <a:alpha val="70000"/>
                      </a:schemeClr>
                    </a:solidFill>
                  </a:tcPr>
                </a:tc>
                <a:extLst>
                  <a:ext uri="{0D108BD9-81ED-4DB2-BD59-A6C34878D82A}">
                    <a16:rowId xmlns:a16="http://schemas.microsoft.com/office/drawing/2014/main" val="3750537074"/>
                  </a:ext>
                </a:extLst>
              </a:tr>
              <a:tr h="370840">
                <a:tc>
                  <a:txBody>
                    <a:bodyPr/>
                    <a:lstStyle/>
                    <a:p>
                      <a:r>
                        <a:rPr lang="en-US" sz="1450"/>
                        <a:t>Maturing Debt</a:t>
                      </a:r>
                    </a:p>
                  </a:txBody>
                  <a:tcPr/>
                </a:tc>
                <a:tc>
                  <a:txBody>
                    <a:bodyPr/>
                    <a:lstStyle/>
                    <a:p>
                      <a:r>
                        <a:rPr lang="en-US" sz="1450"/>
                        <a:t>$3,518,012.81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50"/>
                        <a:t>$3,518,012.81</a:t>
                      </a:r>
                    </a:p>
                  </a:txBody>
                  <a:tcPr/>
                </a:tc>
                <a:tc>
                  <a:txBody>
                    <a:bodyPr/>
                    <a:lstStyle/>
                    <a:p>
                      <a:r>
                        <a:rPr lang="en-US" sz="1450" dirty="0"/>
                        <a:t>$2,941,321.50</a:t>
                      </a:r>
                    </a:p>
                  </a:txBody>
                  <a:tcPr/>
                </a:tc>
                <a:tc>
                  <a:txBody>
                    <a:bodyPr/>
                    <a:lstStyle/>
                    <a:p>
                      <a:r>
                        <a:rPr lang="en-US" sz="1450"/>
                        <a:t>$2,547,440.36</a:t>
                      </a:r>
                    </a:p>
                  </a:txBody>
                  <a:tcPr/>
                </a:tc>
                <a:extLst>
                  <a:ext uri="{0D108BD9-81ED-4DB2-BD59-A6C34878D82A}">
                    <a16:rowId xmlns:a16="http://schemas.microsoft.com/office/drawing/2014/main" val="53252438"/>
                  </a:ext>
                </a:extLst>
              </a:tr>
              <a:tr h="370840">
                <a:tc>
                  <a:txBody>
                    <a:bodyPr/>
                    <a:lstStyle/>
                    <a:p>
                      <a:r>
                        <a:rPr lang="en-US" sz="1450"/>
                        <a:t>General Government Unclassified</a:t>
                      </a:r>
                    </a:p>
                  </a:txBody>
                  <a:tcPr/>
                </a:tc>
                <a:tc>
                  <a:txBody>
                    <a:bodyPr/>
                    <a:lstStyle/>
                    <a:p>
                      <a:r>
                        <a:rPr lang="en-US" sz="1450"/>
                        <a:t>$4,144,368.33</a:t>
                      </a:r>
                    </a:p>
                  </a:txBody>
                  <a:tcPr/>
                </a:tc>
                <a:tc>
                  <a:txBody>
                    <a:bodyPr/>
                    <a:lstStyle/>
                    <a:p>
                      <a:r>
                        <a:rPr lang="en-US" sz="1450"/>
                        <a:t>$3,283,351.14</a:t>
                      </a:r>
                    </a:p>
                  </a:txBody>
                  <a:tcPr/>
                </a:tc>
                <a:tc>
                  <a:txBody>
                    <a:bodyPr/>
                    <a:lstStyle/>
                    <a:p>
                      <a:r>
                        <a:rPr lang="en-US" sz="1450" dirty="0"/>
                        <a:t>$4,293,122.97</a:t>
                      </a:r>
                    </a:p>
                  </a:txBody>
                  <a:tcPr/>
                </a:tc>
                <a:tc>
                  <a:txBody>
                    <a:bodyPr/>
                    <a:lstStyle/>
                    <a:p>
                      <a:r>
                        <a:rPr lang="en-US" sz="1450"/>
                        <a:t>$4,646,870.10</a:t>
                      </a:r>
                    </a:p>
                  </a:txBody>
                  <a:tcPr/>
                </a:tc>
                <a:extLst>
                  <a:ext uri="{0D108BD9-81ED-4DB2-BD59-A6C34878D82A}">
                    <a16:rowId xmlns:a16="http://schemas.microsoft.com/office/drawing/2014/main" val="4234412943"/>
                  </a:ext>
                </a:extLst>
              </a:tr>
              <a:tr h="370840">
                <a:tc>
                  <a:txBody>
                    <a:bodyPr/>
                    <a:lstStyle/>
                    <a:p>
                      <a:r>
                        <a:rPr lang="en-US" sz="1450"/>
                        <a:t>General Government</a:t>
                      </a:r>
                    </a:p>
                  </a:txBody>
                  <a:tcPr/>
                </a:tc>
                <a:tc>
                  <a:txBody>
                    <a:bodyPr/>
                    <a:lstStyle/>
                    <a:p>
                      <a:r>
                        <a:rPr lang="en-US" sz="1450"/>
                        <a:t>$2,029,547.88</a:t>
                      </a:r>
                    </a:p>
                  </a:txBody>
                  <a:tcPr/>
                </a:tc>
                <a:tc>
                  <a:txBody>
                    <a:bodyPr/>
                    <a:lstStyle/>
                    <a:p>
                      <a:r>
                        <a:rPr lang="en-US" sz="1450"/>
                        <a:t>$1,929,643.82</a:t>
                      </a:r>
                    </a:p>
                  </a:txBody>
                  <a:tcPr/>
                </a:tc>
                <a:tc>
                  <a:txBody>
                    <a:bodyPr/>
                    <a:lstStyle/>
                    <a:p>
                      <a:r>
                        <a:rPr lang="en-US" sz="1450" dirty="0"/>
                        <a:t>$2,550,827.14</a:t>
                      </a:r>
                    </a:p>
                  </a:txBody>
                  <a:tcPr/>
                </a:tc>
                <a:tc>
                  <a:txBody>
                    <a:bodyPr/>
                    <a:lstStyle/>
                    <a:p>
                      <a:r>
                        <a:rPr lang="en-US" sz="1450"/>
                        <a:t>$2,529,486.74</a:t>
                      </a:r>
                    </a:p>
                  </a:txBody>
                  <a:tcPr/>
                </a:tc>
                <a:extLst>
                  <a:ext uri="{0D108BD9-81ED-4DB2-BD59-A6C34878D82A}">
                    <a16:rowId xmlns:a16="http://schemas.microsoft.com/office/drawing/2014/main" val="1431430068"/>
                  </a:ext>
                </a:extLst>
              </a:tr>
              <a:tr h="370840">
                <a:tc>
                  <a:txBody>
                    <a:bodyPr/>
                    <a:lstStyle/>
                    <a:p>
                      <a:r>
                        <a:rPr lang="en-US" sz="1450"/>
                        <a:t>Central Purchasing</a:t>
                      </a:r>
                    </a:p>
                  </a:txBody>
                  <a:tcPr/>
                </a:tc>
                <a:tc>
                  <a:txBody>
                    <a:bodyPr/>
                    <a:lstStyle/>
                    <a:p>
                      <a:r>
                        <a:rPr lang="en-US" sz="1450"/>
                        <a:t>$80,300.00</a:t>
                      </a:r>
                    </a:p>
                  </a:txBody>
                  <a:tcPr/>
                </a:tc>
                <a:tc>
                  <a:txBody>
                    <a:bodyPr/>
                    <a:lstStyle/>
                    <a:p>
                      <a:r>
                        <a:rPr lang="en-US" sz="1450"/>
                        <a:t>$86,814.07</a:t>
                      </a:r>
                    </a:p>
                  </a:txBody>
                  <a:tcPr/>
                </a:tc>
                <a:tc>
                  <a:txBody>
                    <a:bodyPr/>
                    <a:lstStyle/>
                    <a:p>
                      <a:r>
                        <a:rPr lang="en-US" sz="1450"/>
                        <a:t>$86,463.82</a:t>
                      </a:r>
                    </a:p>
                  </a:txBody>
                  <a:tcPr/>
                </a:tc>
                <a:tc>
                  <a:txBody>
                    <a:bodyPr/>
                    <a:lstStyle/>
                    <a:p>
                      <a:r>
                        <a:rPr lang="en-US" sz="1450"/>
                        <a:t>$84,500.00</a:t>
                      </a:r>
                    </a:p>
                  </a:txBody>
                  <a:tcPr/>
                </a:tc>
                <a:extLst>
                  <a:ext uri="{0D108BD9-81ED-4DB2-BD59-A6C34878D82A}">
                    <a16:rowId xmlns:a16="http://schemas.microsoft.com/office/drawing/2014/main" val="321855525"/>
                  </a:ext>
                </a:extLst>
              </a:tr>
              <a:tr h="370840">
                <a:tc>
                  <a:txBody>
                    <a:bodyPr/>
                    <a:lstStyle/>
                    <a:p>
                      <a:r>
                        <a:rPr lang="en-US" sz="1450"/>
                        <a:t>Police</a:t>
                      </a:r>
                    </a:p>
                  </a:txBody>
                  <a:tcPr/>
                </a:tc>
                <a:tc>
                  <a:txBody>
                    <a:bodyPr/>
                    <a:lstStyle/>
                    <a:p>
                      <a:r>
                        <a:rPr lang="en-US" sz="1450"/>
                        <a:t>$2,347,144.21</a:t>
                      </a:r>
                    </a:p>
                  </a:txBody>
                  <a:tcPr/>
                </a:tc>
                <a:tc>
                  <a:txBody>
                    <a:bodyPr/>
                    <a:lstStyle/>
                    <a:p>
                      <a:r>
                        <a:rPr lang="en-US" sz="1450"/>
                        <a:t>$2,230,663.51</a:t>
                      </a:r>
                    </a:p>
                  </a:txBody>
                  <a:tcPr/>
                </a:tc>
                <a:tc>
                  <a:txBody>
                    <a:bodyPr/>
                    <a:lstStyle/>
                    <a:p>
                      <a:r>
                        <a:rPr lang="en-US" sz="1450" dirty="0"/>
                        <a:t>$2,443,733.09</a:t>
                      </a:r>
                    </a:p>
                  </a:txBody>
                  <a:tcPr/>
                </a:tc>
                <a:tc>
                  <a:txBody>
                    <a:bodyPr/>
                    <a:lstStyle/>
                    <a:p>
                      <a:r>
                        <a:rPr lang="en-US" sz="1450"/>
                        <a:t>$2,456,249.51</a:t>
                      </a:r>
                    </a:p>
                  </a:txBody>
                  <a:tcPr/>
                </a:tc>
                <a:extLst>
                  <a:ext uri="{0D108BD9-81ED-4DB2-BD59-A6C34878D82A}">
                    <a16:rowId xmlns:a16="http://schemas.microsoft.com/office/drawing/2014/main" val="2021986624"/>
                  </a:ext>
                </a:extLst>
              </a:tr>
              <a:tr h="370840">
                <a:tc>
                  <a:txBody>
                    <a:bodyPr/>
                    <a:lstStyle/>
                    <a:p>
                      <a:r>
                        <a:rPr lang="en-US" sz="1450"/>
                        <a:t>Fire</a:t>
                      </a:r>
                    </a:p>
                  </a:txBody>
                  <a:tcPr/>
                </a:tc>
                <a:tc>
                  <a:txBody>
                    <a:bodyPr/>
                    <a:lstStyle/>
                    <a:p>
                      <a:r>
                        <a:rPr lang="en-US" sz="1450"/>
                        <a:t>$1,642,259.90</a:t>
                      </a:r>
                    </a:p>
                  </a:txBody>
                  <a:tcPr/>
                </a:tc>
                <a:tc>
                  <a:txBody>
                    <a:bodyPr/>
                    <a:lstStyle/>
                    <a:p>
                      <a:r>
                        <a:rPr lang="en-US" sz="1450"/>
                        <a:t>$1,533,457.69</a:t>
                      </a:r>
                    </a:p>
                  </a:txBody>
                  <a:tcPr/>
                </a:tc>
                <a:tc>
                  <a:txBody>
                    <a:bodyPr/>
                    <a:lstStyle/>
                    <a:p>
                      <a:r>
                        <a:rPr lang="en-US" sz="1450" dirty="0"/>
                        <a:t>$1,685,438.76</a:t>
                      </a:r>
                    </a:p>
                  </a:txBody>
                  <a:tcPr/>
                </a:tc>
                <a:tc>
                  <a:txBody>
                    <a:bodyPr/>
                    <a:lstStyle/>
                    <a:p>
                      <a:r>
                        <a:rPr lang="en-US" sz="1450"/>
                        <a:t>$1,724,599.37</a:t>
                      </a:r>
                    </a:p>
                  </a:txBody>
                  <a:tcPr/>
                </a:tc>
                <a:extLst>
                  <a:ext uri="{0D108BD9-81ED-4DB2-BD59-A6C34878D82A}">
                    <a16:rowId xmlns:a16="http://schemas.microsoft.com/office/drawing/2014/main" val="1771300529"/>
                  </a:ext>
                </a:extLst>
              </a:tr>
              <a:tr h="370840">
                <a:tc>
                  <a:txBody>
                    <a:bodyPr/>
                    <a:lstStyle/>
                    <a:p>
                      <a:r>
                        <a:rPr lang="en-US" sz="1450"/>
                        <a:t>Radio Watch</a:t>
                      </a:r>
                    </a:p>
                  </a:txBody>
                  <a:tcPr/>
                </a:tc>
                <a:tc>
                  <a:txBody>
                    <a:bodyPr/>
                    <a:lstStyle/>
                    <a:p>
                      <a:r>
                        <a:rPr lang="en-US" sz="1450"/>
                        <a:t>$312,993.24</a:t>
                      </a:r>
                    </a:p>
                  </a:txBody>
                  <a:tcPr/>
                </a:tc>
                <a:tc>
                  <a:txBody>
                    <a:bodyPr/>
                    <a:lstStyle/>
                    <a:p>
                      <a:r>
                        <a:rPr lang="en-US" sz="1450"/>
                        <a:t>$309,405.57</a:t>
                      </a:r>
                    </a:p>
                  </a:txBody>
                  <a:tcPr/>
                </a:tc>
                <a:tc>
                  <a:txBody>
                    <a:bodyPr/>
                    <a:lstStyle/>
                    <a:p>
                      <a:r>
                        <a:rPr lang="en-US" sz="1450" dirty="0"/>
                        <a:t>$305,313.71</a:t>
                      </a:r>
                    </a:p>
                  </a:txBody>
                  <a:tcPr/>
                </a:tc>
                <a:tc>
                  <a:txBody>
                    <a:bodyPr/>
                    <a:lstStyle/>
                    <a:p>
                      <a:r>
                        <a:rPr lang="en-US" sz="1450"/>
                        <a:t>$310,763.90</a:t>
                      </a:r>
                    </a:p>
                  </a:txBody>
                  <a:tcPr/>
                </a:tc>
                <a:extLst>
                  <a:ext uri="{0D108BD9-81ED-4DB2-BD59-A6C34878D82A}">
                    <a16:rowId xmlns:a16="http://schemas.microsoft.com/office/drawing/2014/main" val="1707594314"/>
                  </a:ext>
                </a:extLst>
              </a:tr>
              <a:tr h="370840">
                <a:tc>
                  <a:txBody>
                    <a:bodyPr/>
                    <a:lstStyle/>
                    <a:p>
                      <a:r>
                        <a:rPr lang="en-US" sz="1450"/>
                        <a:t>Other Protection</a:t>
                      </a:r>
                    </a:p>
                  </a:txBody>
                  <a:tcPr/>
                </a:tc>
                <a:tc>
                  <a:txBody>
                    <a:bodyPr/>
                    <a:lstStyle/>
                    <a:p>
                      <a:r>
                        <a:rPr lang="en-US" sz="1450"/>
                        <a:t>$288,829.03</a:t>
                      </a:r>
                    </a:p>
                  </a:txBody>
                  <a:tcPr/>
                </a:tc>
                <a:tc>
                  <a:txBody>
                    <a:bodyPr/>
                    <a:lstStyle/>
                    <a:p>
                      <a:r>
                        <a:rPr lang="en-US" sz="1450"/>
                        <a:t>$192,182.40</a:t>
                      </a:r>
                    </a:p>
                  </a:txBody>
                  <a:tcPr/>
                </a:tc>
                <a:tc>
                  <a:txBody>
                    <a:bodyPr/>
                    <a:lstStyle/>
                    <a:p>
                      <a:r>
                        <a:rPr lang="en-US" sz="1450"/>
                        <a:t>$56,425.00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50"/>
                        <a:t>$56,425.00</a:t>
                      </a:r>
                    </a:p>
                  </a:txBody>
                  <a:tcPr/>
                </a:tc>
                <a:extLst>
                  <a:ext uri="{0D108BD9-81ED-4DB2-BD59-A6C34878D82A}">
                    <a16:rowId xmlns:a16="http://schemas.microsoft.com/office/drawing/2014/main" val="1254799757"/>
                  </a:ext>
                </a:extLst>
              </a:tr>
              <a:tr h="370840">
                <a:tc>
                  <a:txBody>
                    <a:bodyPr/>
                    <a:lstStyle/>
                    <a:p>
                      <a:r>
                        <a:rPr lang="en-US" sz="1450"/>
                        <a:t>Health &amp; Sanitation </a:t>
                      </a:r>
                    </a:p>
                  </a:txBody>
                  <a:tcPr/>
                </a:tc>
                <a:tc>
                  <a:txBody>
                    <a:bodyPr/>
                    <a:lstStyle/>
                    <a:p>
                      <a:r>
                        <a:rPr lang="en-US" sz="1450"/>
                        <a:t>$108,705.15</a:t>
                      </a:r>
                    </a:p>
                  </a:txBody>
                  <a:tcPr/>
                </a:tc>
                <a:tc>
                  <a:txBody>
                    <a:bodyPr/>
                    <a:lstStyle/>
                    <a:p>
                      <a:r>
                        <a:rPr lang="en-US" sz="1450"/>
                        <a:t>$107,162.27</a:t>
                      </a:r>
                    </a:p>
                  </a:txBody>
                  <a:tcPr/>
                </a:tc>
                <a:tc>
                  <a:txBody>
                    <a:bodyPr/>
                    <a:lstStyle/>
                    <a:p>
                      <a:r>
                        <a:rPr lang="en-US" sz="1450" dirty="0"/>
                        <a:t>$117,818.75</a:t>
                      </a:r>
                    </a:p>
                  </a:txBody>
                  <a:tcPr/>
                </a:tc>
                <a:tc>
                  <a:txBody>
                    <a:bodyPr/>
                    <a:lstStyle/>
                    <a:p>
                      <a:r>
                        <a:rPr lang="en-US" sz="1450"/>
                        <a:t>$126,996.30</a:t>
                      </a:r>
                    </a:p>
                  </a:txBody>
                  <a:tcPr/>
                </a:tc>
                <a:extLst>
                  <a:ext uri="{0D108BD9-81ED-4DB2-BD59-A6C34878D82A}">
                    <a16:rowId xmlns:a16="http://schemas.microsoft.com/office/drawing/2014/main" val="2692889118"/>
                  </a:ext>
                </a:extLst>
              </a:tr>
              <a:tr h="370840">
                <a:tc>
                  <a:txBody>
                    <a:bodyPr/>
                    <a:lstStyle/>
                    <a:p>
                      <a:r>
                        <a:rPr lang="en-US" sz="1450"/>
                        <a:t>DPW</a:t>
                      </a:r>
                    </a:p>
                  </a:txBody>
                  <a:tcPr/>
                </a:tc>
                <a:tc>
                  <a:txBody>
                    <a:bodyPr/>
                    <a:lstStyle/>
                    <a:p>
                      <a:r>
                        <a:rPr lang="en-US" sz="1450"/>
                        <a:t>$2,175,540.24</a:t>
                      </a:r>
                    </a:p>
                  </a:txBody>
                  <a:tcPr/>
                </a:tc>
                <a:tc>
                  <a:txBody>
                    <a:bodyPr/>
                    <a:lstStyle/>
                    <a:p>
                      <a:r>
                        <a:rPr lang="en-US" sz="1450"/>
                        <a:t>$2,184,057.84</a:t>
                      </a:r>
                    </a:p>
                  </a:txBody>
                  <a:tcPr/>
                </a:tc>
                <a:tc>
                  <a:txBody>
                    <a:bodyPr/>
                    <a:lstStyle/>
                    <a:p>
                      <a:r>
                        <a:rPr lang="en-US" sz="1450" dirty="0"/>
                        <a:t>$2,235,172.85</a:t>
                      </a:r>
                    </a:p>
                  </a:txBody>
                  <a:tcPr/>
                </a:tc>
                <a:tc>
                  <a:txBody>
                    <a:bodyPr/>
                    <a:lstStyle/>
                    <a:p>
                      <a:r>
                        <a:rPr lang="en-US" sz="1450"/>
                        <a:t>$1,777,638.01</a:t>
                      </a:r>
                    </a:p>
                  </a:txBody>
                  <a:tcPr/>
                </a:tc>
                <a:extLst>
                  <a:ext uri="{0D108BD9-81ED-4DB2-BD59-A6C34878D82A}">
                    <a16:rowId xmlns:a16="http://schemas.microsoft.com/office/drawing/2014/main" val="1632491936"/>
                  </a:ext>
                </a:extLst>
              </a:tr>
            </a:tbl>
          </a:graphicData>
        </a:graphic>
      </p:graphicFrame>
    </p:spTree>
    <p:extLst>
      <p:ext uri="{BB962C8B-B14F-4D97-AF65-F5344CB8AC3E}">
        <p14:creationId xmlns:p14="http://schemas.microsoft.com/office/powerpoint/2010/main" val="172284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4D27A-0BD1-B79B-6AFA-8750AE6EEEA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510EAC8-00C1-C685-373B-0EB511974675}"/>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69152223-1A28-36CE-DAC0-99F8710CE8F6}"/>
              </a:ext>
            </a:extLst>
          </p:cNvPr>
          <p:cNvGrpSpPr/>
          <p:nvPr/>
        </p:nvGrpSpPr>
        <p:grpSpPr>
          <a:xfrm>
            <a:off x="0" y="-38576"/>
            <a:ext cx="9753600" cy="7353778"/>
            <a:chOff x="0" y="-19050"/>
            <a:chExt cx="4816593" cy="3631495"/>
          </a:xfrm>
        </p:grpSpPr>
        <p:sp>
          <p:nvSpPr>
            <p:cNvPr id="4" name="Freeform 4">
              <a:extLst>
                <a:ext uri="{FF2B5EF4-FFF2-40B4-BE49-F238E27FC236}">
                  <a16:creationId xmlns:a16="http://schemas.microsoft.com/office/drawing/2014/main" id="{A55928CB-9AD5-71DE-1A81-F56E68C3BD81}"/>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E94B6F3A-3D9A-BEF4-2411-1B116B7FB27B}"/>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C383B5FC-652E-77CB-01E6-AA096A937ED8}"/>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3477EE7E-4DE0-17C5-7ACF-CB2ACC43E01D}"/>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258703C5-44C6-D3F5-502F-724044BAF765}"/>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FY 2026 </a:t>
            </a:r>
            <a:r>
              <a:rPr lang="en-US" sz="3200">
                <a:solidFill>
                  <a:srgbClr val="FFFFFF"/>
                </a:solidFill>
                <a:latin typeface="Poppins Light Bold"/>
                <a:ea typeface="Poppins Light Bold"/>
                <a:cs typeface="Poppins Light Bold"/>
                <a:sym typeface="Poppins Light Bold"/>
              </a:rPr>
              <a:t>Expenditure Summary</a:t>
            </a:r>
            <a:endPar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endParaRPr>
          </a:p>
        </p:txBody>
      </p:sp>
      <p:sp>
        <p:nvSpPr>
          <p:cNvPr id="18" name="Freeform 18">
            <a:extLst>
              <a:ext uri="{FF2B5EF4-FFF2-40B4-BE49-F238E27FC236}">
                <a16:creationId xmlns:a16="http://schemas.microsoft.com/office/drawing/2014/main" id="{B9854B4F-68C8-8CEB-54F4-037BC10F6F62}"/>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6" name="Table 5">
            <a:extLst>
              <a:ext uri="{FF2B5EF4-FFF2-40B4-BE49-F238E27FC236}">
                <a16:creationId xmlns:a16="http://schemas.microsoft.com/office/drawing/2014/main" id="{2A6B7B69-6DF9-8B92-3C7E-852066047D46}"/>
              </a:ext>
            </a:extLst>
          </p:cNvPr>
          <p:cNvGraphicFramePr>
            <a:graphicFrameLocks noGrp="1"/>
          </p:cNvGraphicFramePr>
          <p:nvPr>
            <p:extLst>
              <p:ext uri="{D42A27DB-BD31-4B8C-83A1-F6EECF244321}">
                <p14:modId xmlns:p14="http://schemas.microsoft.com/office/powerpoint/2010/main" val="3733136141"/>
              </p:ext>
            </p:extLst>
          </p:nvPr>
        </p:nvGraphicFramePr>
        <p:xfrm>
          <a:off x="228600" y="1524000"/>
          <a:ext cx="9282905" cy="4033520"/>
        </p:xfrm>
        <a:graphic>
          <a:graphicData uri="http://schemas.openxmlformats.org/drawingml/2006/table">
            <a:tbl>
              <a:tblPr firstRow="1" bandRow="1">
                <a:tableStyleId>{5C22544A-7EE6-4342-B048-85BDC9FD1C3A}</a:tableStyleId>
              </a:tblPr>
              <a:tblGrid>
                <a:gridCol w="2882105">
                  <a:extLst>
                    <a:ext uri="{9D8B030D-6E8A-4147-A177-3AD203B41FA5}">
                      <a16:colId xmlns:a16="http://schemas.microsoft.com/office/drawing/2014/main" val="2388953911"/>
                    </a:ext>
                  </a:extLst>
                </a:gridCol>
                <a:gridCol w="1600200">
                  <a:extLst>
                    <a:ext uri="{9D8B030D-6E8A-4147-A177-3AD203B41FA5}">
                      <a16:colId xmlns:a16="http://schemas.microsoft.com/office/drawing/2014/main" val="1174462503"/>
                    </a:ext>
                  </a:extLst>
                </a:gridCol>
                <a:gridCol w="1600200">
                  <a:extLst>
                    <a:ext uri="{9D8B030D-6E8A-4147-A177-3AD203B41FA5}">
                      <a16:colId xmlns:a16="http://schemas.microsoft.com/office/drawing/2014/main" val="282857569"/>
                    </a:ext>
                  </a:extLst>
                </a:gridCol>
                <a:gridCol w="1600200">
                  <a:extLst>
                    <a:ext uri="{9D8B030D-6E8A-4147-A177-3AD203B41FA5}">
                      <a16:colId xmlns:a16="http://schemas.microsoft.com/office/drawing/2014/main" val="787184565"/>
                    </a:ext>
                  </a:extLst>
                </a:gridCol>
                <a:gridCol w="1600200">
                  <a:extLst>
                    <a:ext uri="{9D8B030D-6E8A-4147-A177-3AD203B41FA5}">
                      <a16:colId xmlns:a16="http://schemas.microsoft.com/office/drawing/2014/main" val="3066069308"/>
                    </a:ext>
                  </a:extLst>
                </a:gridCol>
              </a:tblGrid>
              <a:tr h="0">
                <a:tc>
                  <a:txBody>
                    <a:bodyPr/>
                    <a:lstStyle/>
                    <a:p>
                      <a:pPr algn="ctr"/>
                      <a:r>
                        <a:rPr lang="en-US" sz="1600"/>
                        <a:t>Category</a:t>
                      </a:r>
                    </a:p>
                  </a:txBody>
                  <a:tcPr>
                    <a:solidFill>
                      <a:schemeClr val="accent6">
                        <a:lumMod val="75000"/>
                        <a:alpha val="70000"/>
                      </a:schemeClr>
                    </a:solidFill>
                  </a:tcPr>
                </a:tc>
                <a:tc>
                  <a:txBody>
                    <a:bodyPr/>
                    <a:lstStyle/>
                    <a:p>
                      <a:pPr algn="ctr"/>
                      <a:r>
                        <a:rPr lang="en-US" sz="1600"/>
                        <a:t>FY24 Budget</a:t>
                      </a:r>
                    </a:p>
                  </a:txBody>
                  <a:tcPr>
                    <a:solidFill>
                      <a:schemeClr val="accent6">
                        <a:lumMod val="75000"/>
                        <a:alpha val="70000"/>
                      </a:schemeClr>
                    </a:solidFill>
                  </a:tcPr>
                </a:tc>
                <a:tc>
                  <a:txBody>
                    <a:bodyPr/>
                    <a:lstStyle/>
                    <a:p>
                      <a:pPr algn="ctr"/>
                      <a:r>
                        <a:rPr lang="en-US" sz="1600"/>
                        <a:t>FY24 Actual</a:t>
                      </a:r>
                    </a:p>
                  </a:txBody>
                  <a:tcPr>
                    <a:solidFill>
                      <a:schemeClr val="accent6">
                        <a:lumMod val="75000"/>
                        <a:alpha val="70000"/>
                      </a:schemeClr>
                    </a:solidFill>
                  </a:tcPr>
                </a:tc>
                <a:tc>
                  <a:txBody>
                    <a:bodyPr/>
                    <a:lstStyle/>
                    <a:p>
                      <a:pPr algn="ctr"/>
                      <a:r>
                        <a:rPr lang="en-US" sz="1600"/>
                        <a:t>FY25 Budget Revised (Includes STM &amp; Transfers)</a:t>
                      </a:r>
                    </a:p>
                  </a:txBody>
                  <a:tcPr>
                    <a:solidFill>
                      <a:schemeClr val="accent6">
                        <a:lumMod val="75000"/>
                        <a:alpha val="7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a:t>FY 26 Town Manager Prelim. Recommendation</a:t>
                      </a:r>
                    </a:p>
                    <a:p>
                      <a:pPr algn="ctr"/>
                      <a:endParaRPr lang="en-US" sz="1600"/>
                    </a:p>
                  </a:txBody>
                  <a:tcPr>
                    <a:solidFill>
                      <a:schemeClr val="accent6">
                        <a:lumMod val="75000"/>
                        <a:alpha val="70000"/>
                      </a:schemeClr>
                    </a:solidFill>
                  </a:tcPr>
                </a:tc>
                <a:extLst>
                  <a:ext uri="{0D108BD9-81ED-4DB2-BD59-A6C34878D82A}">
                    <a16:rowId xmlns:a16="http://schemas.microsoft.com/office/drawing/2014/main" val="3750537074"/>
                  </a:ext>
                </a:extLst>
              </a:tr>
              <a:tr h="370840">
                <a:tc>
                  <a:txBody>
                    <a:bodyPr/>
                    <a:lstStyle/>
                    <a:p>
                      <a:r>
                        <a:rPr lang="en-US" sz="1450"/>
                        <a:t>Facilities and Buildings</a:t>
                      </a:r>
                    </a:p>
                  </a:txBody>
                  <a:tcPr/>
                </a:tc>
                <a:tc>
                  <a:txBody>
                    <a:bodyPr/>
                    <a:lstStyle/>
                    <a:p>
                      <a:r>
                        <a:rPr lang="en-US" sz="1450"/>
                        <a:t>$983,851.71</a:t>
                      </a:r>
                    </a:p>
                  </a:txBody>
                  <a:tcPr/>
                </a:tc>
                <a:tc>
                  <a:txBody>
                    <a:bodyPr/>
                    <a:lstStyle/>
                    <a:p>
                      <a:r>
                        <a:rPr lang="en-US" sz="1450"/>
                        <a:t>$988,878.27</a:t>
                      </a:r>
                    </a:p>
                  </a:txBody>
                  <a:tcPr/>
                </a:tc>
                <a:tc>
                  <a:txBody>
                    <a:bodyPr/>
                    <a:lstStyle/>
                    <a:p>
                      <a:r>
                        <a:rPr lang="en-US" sz="1450"/>
                        <a:t>$1,006,695.00</a:t>
                      </a:r>
                    </a:p>
                  </a:txBody>
                  <a:tcPr/>
                </a:tc>
                <a:tc>
                  <a:txBody>
                    <a:bodyPr/>
                    <a:lstStyle/>
                    <a:p>
                      <a:r>
                        <a:rPr lang="en-US" sz="1450"/>
                        <a:t>$1,040,396.30</a:t>
                      </a:r>
                    </a:p>
                  </a:txBody>
                  <a:tcPr/>
                </a:tc>
                <a:extLst>
                  <a:ext uri="{0D108BD9-81ED-4DB2-BD59-A6C34878D82A}">
                    <a16:rowId xmlns:a16="http://schemas.microsoft.com/office/drawing/2014/main" val="53252438"/>
                  </a:ext>
                </a:extLst>
              </a:tr>
              <a:tr h="370840">
                <a:tc>
                  <a:txBody>
                    <a:bodyPr/>
                    <a:lstStyle/>
                    <a:p>
                      <a:r>
                        <a:rPr lang="en-US" sz="1450"/>
                        <a:t>Solid Waste/Recycling</a:t>
                      </a:r>
                    </a:p>
                  </a:txBody>
                  <a:tcPr/>
                </a:tc>
                <a:tc>
                  <a:txBody>
                    <a:bodyPr/>
                    <a:lstStyle/>
                    <a:p>
                      <a:r>
                        <a:rPr lang="en-US" sz="1450"/>
                        <a:t>$352,775.00</a:t>
                      </a:r>
                    </a:p>
                  </a:txBody>
                  <a:tcPr/>
                </a:tc>
                <a:tc>
                  <a:txBody>
                    <a:bodyPr/>
                    <a:lstStyle/>
                    <a:p>
                      <a:r>
                        <a:rPr lang="en-US" sz="1450"/>
                        <a:t>$340,406.00</a:t>
                      </a:r>
                    </a:p>
                  </a:txBody>
                  <a:tcPr/>
                </a:tc>
                <a:tc>
                  <a:txBody>
                    <a:bodyPr/>
                    <a:lstStyle/>
                    <a:p>
                      <a:r>
                        <a:rPr lang="en-US" sz="1450"/>
                        <a:t>$469,775.00</a:t>
                      </a:r>
                    </a:p>
                  </a:txBody>
                  <a:tcPr/>
                </a:tc>
                <a:tc>
                  <a:txBody>
                    <a:bodyPr/>
                    <a:lstStyle/>
                    <a:p>
                      <a:r>
                        <a:rPr lang="en-US" sz="1450"/>
                        <a:t>$470,000.00</a:t>
                      </a:r>
                    </a:p>
                  </a:txBody>
                  <a:tcPr/>
                </a:tc>
                <a:extLst>
                  <a:ext uri="{0D108BD9-81ED-4DB2-BD59-A6C34878D82A}">
                    <a16:rowId xmlns:a16="http://schemas.microsoft.com/office/drawing/2014/main" val="4234412943"/>
                  </a:ext>
                </a:extLst>
              </a:tr>
              <a:tr h="370840">
                <a:tc>
                  <a:txBody>
                    <a:bodyPr/>
                    <a:lstStyle/>
                    <a:p>
                      <a:r>
                        <a:rPr lang="en-US" sz="1450"/>
                        <a:t>COA</a:t>
                      </a:r>
                    </a:p>
                  </a:txBody>
                  <a:tcPr/>
                </a:tc>
                <a:tc>
                  <a:txBody>
                    <a:bodyPr/>
                    <a:lstStyle/>
                    <a:p>
                      <a:r>
                        <a:rPr lang="en-US" sz="1450"/>
                        <a:t>$229,647.85</a:t>
                      </a:r>
                    </a:p>
                  </a:txBody>
                  <a:tcPr/>
                </a:tc>
                <a:tc>
                  <a:txBody>
                    <a:bodyPr/>
                    <a:lstStyle/>
                    <a:p>
                      <a:r>
                        <a:rPr lang="en-US" sz="1450"/>
                        <a:t>$220,550.47</a:t>
                      </a:r>
                    </a:p>
                  </a:txBody>
                  <a:tcPr/>
                </a:tc>
                <a:tc>
                  <a:txBody>
                    <a:bodyPr/>
                    <a:lstStyle/>
                    <a:p>
                      <a:r>
                        <a:rPr lang="en-US" sz="1450"/>
                        <a:t>$241,081.74</a:t>
                      </a:r>
                    </a:p>
                  </a:txBody>
                  <a:tcPr/>
                </a:tc>
                <a:tc>
                  <a:txBody>
                    <a:bodyPr/>
                    <a:lstStyle/>
                    <a:p>
                      <a:r>
                        <a:rPr lang="en-US" sz="1450"/>
                        <a:t>$252,267.42</a:t>
                      </a:r>
                    </a:p>
                  </a:txBody>
                  <a:tcPr/>
                </a:tc>
                <a:extLst>
                  <a:ext uri="{0D108BD9-81ED-4DB2-BD59-A6C34878D82A}">
                    <a16:rowId xmlns:a16="http://schemas.microsoft.com/office/drawing/2014/main" val="1431430068"/>
                  </a:ext>
                </a:extLst>
              </a:tr>
              <a:tr h="370840">
                <a:tc>
                  <a:txBody>
                    <a:bodyPr/>
                    <a:lstStyle/>
                    <a:p>
                      <a:r>
                        <a:rPr lang="en-US" sz="1450"/>
                        <a:t>Veterans</a:t>
                      </a:r>
                    </a:p>
                  </a:txBody>
                  <a:tcPr/>
                </a:tc>
                <a:tc>
                  <a:txBody>
                    <a:bodyPr/>
                    <a:lstStyle/>
                    <a:p>
                      <a:r>
                        <a:rPr lang="en-US" sz="1450"/>
                        <a:t>$110,775.00</a:t>
                      </a:r>
                    </a:p>
                  </a:txBody>
                  <a:tcPr/>
                </a:tc>
                <a:tc>
                  <a:txBody>
                    <a:bodyPr/>
                    <a:lstStyle/>
                    <a:p>
                      <a:r>
                        <a:rPr lang="en-US" sz="1450"/>
                        <a:t>$63,783.03</a:t>
                      </a:r>
                    </a:p>
                  </a:txBody>
                  <a:tcPr/>
                </a:tc>
                <a:tc>
                  <a:txBody>
                    <a:bodyPr/>
                    <a:lstStyle/>
                    <a:p>
                      <a:r>
                        <a:rPr lang="en-US" sz="1450"/>
                        <a:t>$110,775.00</a:t>
                      </a:r>
                    </a:p>
                  </a:txBody>
                  <a:tcPr/>
                </a:tc>
                <a:tc>
                  <a:txBody>
                    <a:bodyPr/>
                    <a:lstStyle/>
                    <a:p>
                      <a:r>
                        <a:rPr lang="en-US" sz="1450"/>
                        <a:t>$90,699.00</a:t>
                      </a:r>
                    </a:p>
                  </a:txBody>
                  <a:tcPr/>
                </a:tc>
                <a:extLst>
                  <a:ext uri="{0D108BD9-81ED-4DB2-BD59-A6C34878D82A}">
                    <a16:rowId xmlns:a16="http://schemas.microsoft.com/office/drawing/2014/main" val="321855525"/>
                  </a:ext>
                </a:extLst>
              </a:tr>
              <a:tr h="370840">
                <a:tc>
                  <a:txBody>
                    <a:bodyPr/>
                    <a:lstStyle/>
                    <a:p>
                      <a:r>
                        <a:rPr lang="en-US" sz="1450"/>
                        <a:t>Schools (Lunenburg &amp; Monty Tech)</a:t>
                      </a:r>
                    </a:p>
                  </a:txBody>
                  <a:tcPr/>
                </a:tc>
                <a:tc>
                  <a:txBody>
                    <a:bodyPr/>
                    <a:lstStyle/>
                    <a:p>
                      <a:r>
                        <a:rPr lang="en-US" sz="1450"/>
                        <a:t>$25,082,518</a:t>
                      </a:r>
                    </a:p>
                  </a:txBody>
                  <a:tcPr/>
                </a:tc>
                <a:tc>
                  <a:txBody>
                    <a:bodyPr/>
                    <a:lstStyle/>
                    <a:p>
                      <a:r>
                        <a:rPr lang="en-US" sz="1450"/>
                        <a:t>$23,893,379.79</a:t>
                      </a:r>
                    </a:p>
                  </a:txBody>
                  <a:tcPr/>
                </a:tc>
                <a:tc>
                  <a:txBody>
                    <a:bodyPr/>
                    <a:lstStyle/>
                    <a:p>
                      <a:r>
                        <a:rPr lang="en-US" sz="1450"/>
                        <a:t>$26,312,832.00</a:t>
                      </a:r>
                    </a:p>
                  </a:txBody>
                  <a:tcPr/>
                </a:tc>
                <a:tc>
                  <a:txBody>
                    <a:bodyPr/>
                    <a:lstStyle/>
                    <a:p>
                      <a:r>
                        <a:rPr lang="en-US" sz="1450"/>
                        <a:t>$27,121,995.00</a:t>
                      </a:r>
                    </a:p>
                  </a:txBody>
                  <a:tcPr/>
                </a:tc>
                <a:extLst>
                  <a:ext uri="{0D108BD9-81ED-4DB2-BD59-A6C34878D82A}">
                    <a16:rowId xmlns:a16="http://schemas.microsoft.com/office/drawing/2014/main" val="2021986624"/>
                  </a:ext>
                </a:extLst>
              </a:tr>
              <a:tr h="370840">
                <a:tc>
                  <a:txBody>
                    <a:bodyPr/>
                    <a:lstStyle/>
                    <a:p>
                      <a:r>
                        <a:rPr lang="en-US" sz="1450"/>
                        <a:t>Library</a:t>
                      </a:r>
                    </a:p>
                  </a:txBody>
                  <a:tcPr/>
                </a:tc>
                <a:tc>
                  <a:txBody>
                    <a:bodyPr/>
                    <a:lstStyle/>
                    <a:p>
                      <a:r>
                        <a:rPr lang="en-US" sz="1450"/>
                        <a:t>$555,780.60</a:t>
                      </a:r>
                    </a:p>
                  </a:txBody>
                  <a:tcPr/>
                </a:tc>
                <a:tc>
                  <a:txBody>
                    <a:bodyPr/>
                    <a:lstStyle/>
                    <a:p>
                      <a:r>
                        <a:rPr lang="en-US" sz="1450"/>
                        <a:t>$536,761.53</a:t>
                      </a:r>
                    </a:p>
                  </a:txBody>
                  <a:tcPr/>
                </a:tc>
                <a:tc>
                  <a:txBody>
                    <a:bodyPr/>
                    <a:lstStyle/>
                    <a:p>
                      <a:r>
                        <a:rPr lang="en-US" sz="1450"/>
                        <a:t>$591,860.36</a:t>
                      </a:r>
                    </a:p>
                  </a:txBody>
                  <a:tcPr/>
                </a:tc>
                <a:tc>
                  <a:txBody>
                    <a:bodyPr/>
                    <a:lstStyle/>
                    <a:p>
                      <a:r>
                        <a:rPr lang="en-US" sz="1450"/>
                        <a:t>$650,518.04</a:t>
                      </a:r>
                    </a:p>
                  </a:txBody>
                  <a:tcPr/>
                </a:tc>
                <a:extLst>
                  <a:ext uri="{0D108BD9-81ED-4DB2-BD59-A6C34878D82A}">
                    <a16:rowId xmlns:a16="http://schemas.microsoft.com/office/drawing/2014/main" val="1771300529"/>
                  </a:ext>
                </a:extLst>
              </a:tr>
              <a:tr h="370840">
                <a:tc>
                  <a:txBody>
                    <a:bodyPr/>
                    <a:lstStyle/>
                    <a:p>
                      <a:r>
                        <a:rPr lang="en-US" sz="1450"/>
                        <a:t>Tax Title</a:t>
                      </a:r>
                    </a:p>
                  </a:txBody>
                  <a:tcPr/>
                </a:tc>
                <a:tc>
                  <a:txBody>
                    <a:bodyPr/>
                    <a:lstStyle/>
                    <a:p>
                      <a:r>
                        <a:rPr lang="en-US" sz="1450"/>
                        <a:t>$29,000.00</a:t>
                      </a:r>
                    </a:p>
                  </a:txBody>
                  <a:tcPr/>
                </a:tc>
                <a:tc>
                  <a:txBody>
                    <a:bodyPr/>
                    <a:lstStyle/>
                    <a:p>
                      <a:r>
                        <a:rPr lang="en-US" sz="1450"/>
                        <a:t>$13,537.67</a:t>
                      </a:r>
                    </a:p>
                  </a:txBody>
                  <a:tcPr/>
                </a:tc>
                <a:tc>
                  <a:txBody>
                    <a:bodyPr/>
                    <a:lstStyle/>
                    <a:p>
                      <a:r>
                        <a:rPr lang="en-US" sz="1450"/>
                        <a:t>$29,000.00</a:t>
                      </a:r>
                    </a:p>
                  </a:txBody>
                  <a:tcPr/>
                </a:tc>
                <a:tc>
                  <a:txBody>
                    <a:bodyPr/>
                    <a:lstStyle/>
                    <a:p>
                      <a:r>
                        <a:rPr lang="en-US" sz="1450"/>
                        <a:t>$30,500.00</a:t>
                      </a:r>
                    </a:p>
                  </a:txBody>
                  <a:tcPr/>
                </a:tc>
                <a:extLst>
                  <a:ext uri="{0D108BD9-81ED-4DB2-BD59-A6C34878D82A}">
                    <a16:rowId xmlns:a16="http://schemas.microsoft.com/office/drawing/2014/main" val="1707594314"/>
                  </a:ext>
                </a:extLst>
              </a:tr>
              <a:tr h="370840">
                <a:tc>
                  <a:txBody>
                    <a:bodyPr/>
                    <a:lstStyle/>
                    <a:p>
                      <a:r>
                        <a:rPr lang="en-US" sz="1450"/>
                        <a:t>Worcester Regional Retirement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50"/>
                        <a:t>$1,917,969.00</a:t>
                      </a:r>
                    </a:p>
                  </a:txBody>
                  <a:tcPr/>
                </a:tc>
                <a:tc>
                  <a:txBody>
                    <a:bodyPr/>
                    <a:lstStyle/>
                    <a:p>
                      <a:r>
                        <a:rPr lang="en-US" sz="1450"/>
                        <a:t>$1,917,969.00</a:t>
                      </a:r>
                    </a:p>
                  </a:txBody>
                  <a:tcPr/>
                </a:tc>
                <a:tc>
                  <a:txBody>
                    <a:bodyPr/>
                    <a:lstStyle/>
                    <a:p>
                      <a:r>
                        <a:rPr lang="en-US" sz="1450"/>
                        <a:t>$2,127,801.00</a:t>
                      </a:r>
                    </a:p>
                  </a:txBody>
                  <a:tcPr/>
                </a:tc>
                <a:tc>
                  <a:txBody>
                    <a:bodyPr/>
                    <a:lstStyle/>
                    <a:p>
                      <a:r>
                        <a:rPr lang="en-US" sz="1450"/>
                        <a:t>$2,392,572.00</a:t>
                      </a:r>
                    </a:p>
                  </a:txBody>
                  <a:tcPr/>
                </a:tc>
                <a:extLst>
                  <a:ext uri="{0D108BD9-81ED-4DB2-BD59-A6C34878D82A}">
                    <a16:rowId xmlns:a16="http://schemas.microsoft.com/office/drawing/2014/main" val="1408049508"/>
                  </a:ext>
                </a:extLst>
              </a:tr>
            </a:tbl>
          </a:graphicData>
        </a:graphic>
      </p:graphicFrame>
    </p:spTree>
    <p:extLst>
      <p:ext uri="{BB962C8B-B14F-4D97-AF65-F5344CB8AC3E}">
        <p14:creationId xmlns:p14="http://schemas.microsoft.com/office/powerpoint/2010/main" val="19856808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11786-BB0E-0251-4504-98363C7EF39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67B1114-21C7-BAD9-70EB-80F8F782A19F}"/>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93F1B2BD-91B1-14D5-8CE1-6322E722A816}"/>
              </a:ext>
            </a:extLst>
          </p:cNvPr>
          <p:cNvGrpSpPr/>
          <p:nvPr/>
        </p:nvGrpSpPr>
        <p:grpSpPr>
          <a:xfrm>
            <a:off x="0" y="-38576"/>
            <a:ext cx="9753600" cy="7353778"/>
            <a:chOff x="0" y="-19050"/>
            <a:chExt cx="4816593" cy="3631495"/>
          </a:xfrm>
        </p:grpSpPr>
        <p:sp>
          <p:nvSpPr>
            <p:cNvPr id="4" name="Freeform 4">
              <a:extLst>
                <a:ext uri="{FF2B5EF4-FFF2-40B4-BE49-F238E27FC236}">
                  <a16:creationId xmlns:a16="http://schemas.microsoft.com/office/drawing/2014/main" id="{CB1C9006-AA3C-6152-B028-4F0B78FE19CF}"/>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064E7403-7FEB-0910-FDE1-C874EE6195B1}"/>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8454E2C9-AEBB-342A-4D6F-DE58571DAEDD}"/>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836ED290-1B87-36D9-13C0-AECD23A6F7D4}"/>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033B3C69-C3E8-9A39-F229-DFEA0A585C33}"/>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Maturing Debt</a:t>
            </a:r>
          </a:p>
        </p:txBody>
      </p:sp>
      <p:sp>
        <p:nvSpPr>
          <p:cNvPr id="18" name="Freeform 18">
            <a:extLst>
              <a:ext uri="{FF2B5EF4-FFF2-40B4-BE49-F238E27FC236}">
                <a16:creationId xmlns:a16="http://schemas.microsoft.com/office/drawing/2014/main" id="{E7407F1B-F152-6A72-6DB2-01C65FC745F5}"/>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6">
            <a:extLst>
              <a:ext uri="{FF2B5EF4-FFF2-40B4-BE49-F238E27FC236}">
                <a16:creationId xmlns:a16="http://schemas.microsoft.com/office/drawing/2014/main" id="{11A62403-2606-1DAD-A019-D7B7018DF7C6}"/>
              </a:ext>
            </a:extLst>
          </p:cNvPr>
          <p:cNvSpPr txBox="1"/>
          <p:nvPr/>
        </p:nvSpPr>
        <p:spPr>
          <a:xfrm>
            <a:off x="1537778" y="2127994"/>
            <a:ext cx="6858000" cy="3785652"/>
          </a:xfrm>
          <a:prstGeom prst="rect">
            <a:avLst/>
          </a:prstGeom>
          <a:noFill/>
        </p:spPr>
        <p:txBody>
          <a:bodyPr wrap="square">
            <a:spAutoFit/>
          </a:bodyPr>
          <a:lstStyle/>
          <a:p>
            <a:r>
              <a:rPr lang="en-US" sz="2000">
                <a:solidFill>
                  <a:srgbClr val="FFFFFF"/>
                </a:solidFill>
                <a:latin typeface="Poppins Light Bold" panose="020B0604020202020204" charset="0"/>
                <a:cs typeface="Poppins Light Bold" panose="020B0604020202020204" charset="0"/>
              </a:rPr>
              <a:t>FY 2026 Town Manager Proposed Budget: $2,547,440.36</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$393,881.14 Decrease</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13.39% Decrease</a:t>
            </a:r>
          </a:p>
          <a:p>
            <a:pPr marL="285750" indent="-285750">
              <a:buFont typeface="Arial" panose="020B0604020202020204" pitchFamily="34" charset="0"/>
              <a:buChar char="•"/>
            </a:pPr>
            <a:endParaRPr lang="en-US" sz="2000">
              <a:solidFill>
                <a:srgbClr val="FFFFFF"/>
              </a:solidFill>
              <a:latin typeface="Poppins Light Bold" panose="020B0604020202020204" charset="0"/>
              <a:cs typeface="Poppins Light Bold" panose="020B0604020202020204" charset="0"/>
            </a:endParaRPr>
          </a:p>
          <a:p>
            <a:r>
              <a:rPr lang="en-US" sz="2000">
                <a:solidFill>
                  <a:srgbClr val="FFFFFF"/>
                </a:solidFill>
                <a:latin typeface="Poppins Light Bold" panose="020B0604020202020204" charset="0"/>
                <a:cs typeface="Poppins Light Bold" panose="020B0604020202020204" charset="0"/>
              </a:rPr>
              <a:t>Debt service is decreasing as borrowing is paid down.  </a:t>
            </a:r>
          </a:p>
          <a:p>
            <a:endParaRPr lang="en-US" sz="2000">
              <a:solidFill>
                <a:srgbClr val="FFFFFF"/>
              </a:solidFill>
              <a:latin typeface="Poppins Light Bold" panose="020B0604020202020204" charset="0"/>
              <a:cs typeface="Poppins Light Bold" panose="020B0604020202020204" charset="0"/>
            </a:endParaRPr>
          </a:p>
          <a:p>
            <a:r>
              <a:rPr lang="en-US" sz="2000">
                <a:solidFill>
                  <a:srgbClr val="FFFFFF"/>
                </a:solidFill>
                <a:latin typeface="Poppins Light Bold" panose="020B0604020202020204" charset="0"/>
                <a:cs typeface="Poppins Light Bold" panose="020B0604020202020204" charset="0"/>
              </a:rPr>
              <a:t>$284,412.00 of the savings is being utilized to fund the FY26 capital program</a:t>
            </a:r>
            <a:r>
              <a:rPr lang="en-US" sz="2000" b="1">
                <a:solidFill>
                  <a:srgbClr val="FFFFFF"/>
                </a:solidFill>
                <a:latin typeface="Poppins Light Bold" panose="020B0604020202020204" charset="0"/>
                <a:cs typeface="Poppins Light Bold" panose="020B0604020202020204" charset="0"/>
              </a:rPr>
              <a:t>.  </a:t>
            </a:r>
          </a:p>
          <a:p>
            <a:endParaRPr lang="en-US" sz="2000" b="1">
              <a:solidFill>
                <a:srgbClr val="FFFFFF"/>
              </a:solidFill>
              <a:latin typeface="Poppins Light Bold" panose="020B0604020202020204" charset="0"/>
              <a:cs typeface="Poppins Light Bold" panose="020B0604020202020204" charset="0"/>
            </a:endParaRPr>
          </a:p>
          <a:p>
            <a:r>
              <a:rPr lang="en-US" sz="2000">
                <a:solidFill>
                  <a:srgbClr val="FFFFFF"/>
                </a:solidFill>
                <a:latin typeface="Poppins Light Bold" panose="020B0604020202020204" charset="0"/>
                <a:cs typeface="Poppins Light Bold" panose="020B0604020202020204" charset="0"/>
              </a:rPr>
              <a:t>The remainder of the savings ($109,469) is being utilized to offset other areas of the operating budget.  This is not a budgeting “best practice”.  </a:t>
            </a:r>
            <a:endParaRPr lang="en-US">
              <a:solidFill>
                <a:srgbClr val="FFFFFF"/>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29037262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F4B84-7D56-933F-3592-4B2F96EF930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7985409-EBC5-1721-4969-963741625261}"/>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4FC08760-CE2D-90AF-F464-59BC26D94E9F}"/>
              </a:ext>
            </a:extLst>
          </p:cNvPr>
          <p:cNvGrpSpPr/>
          <p:nvPr/>
        </p:nvGrpSpPr>
        <p:grpSpPr>
          <a:xfrm>
            <a:off x="0" y="-38576"/>
            <a:ext cx="9753600" cy="7353778"/>
            <a:chOff x="0" y="-19050"/>
            <a:chExt cx="4816593" cy="3631495"/>
          </a:xfrm>
        </p:grpSpPr>
        <p:sp>
          <p:nvSpPr>
            <p:cNvPr id="4" name="Freeform 4">
              <a:extLst>
                <a:ext uri="{FF2B5EF4-FFF2-40B4-BE49-F238E27FC236}">
                  <a16:creationId xmlns:a16="http://schemas.microsoft.com/office/drawing/2014/main" id="{D082BF6F-56D8-36E2-AE4F-6A6863235302}"/>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CEF35D92-52D1-2FCB-45BF-160C54013C2F}"/>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518E649B-B943-3C08-F8F1-E952E0E82155}"/>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502EFEED-760A-6469-B35A-EDBC4DFBD22F}"/>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592A2018-2826-E8D2-317D-79F99EC15BC2}"/>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General Government Unclassified</a:t>
            </a:r>
          </a:p>
        </p:txBody>
      </p:sp>
      <p:sp>
        <p:nvSpPr>
          <p:cNvPr id="18" name="Freeform 18">
            <a:extLst>
              <a:ext uri="{FF2B5EF4-FFF2-40B4-BE49-F238E27FC236}">
                <a16:creationId xmlns:a16="http://schemas.microsoft.com/office/drawing/2014/main" id="{69008BBB-1BD5-F66D-83B2-AD06B1B04CED}"/>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3A0E9A47-9A14-6B7F-A88D-83DD268D6138}"/>
              </a:ext>
            </a:extLst>
          </p:cNvPr>
          <p:cNvSpPr txBox="1"/>
          <p:nvPr/>
        </p:nvSpPr>
        <p:spPr>
          <a:xfrm>
            <a:off x="1461578" y="2334316"/>
            <a:ext cx="6858000" cy="4093428"/>
          </a:xfrm>
          <a:prstGeom prst="rect">
            <a:avLst/>
          </a:prstGeom>
          <a:noFill/>
        </p:spPr>
        <p:txBody>
          <a:bodyPr wrap="square">
            <a:spAutoFit/>
          </a:bodyPr>
          <a:lstStyle/>
          <a:p>
            <a:r>
              <a:rPr lang="en-US" sz="2000">
                <a:solidFill>
                  <a:srgbClr val="FFFFFF"/>
                </a:solidFill>
                <a:latin typeface="Poppins Light Bold" panose="020B0604020202020204" charset="0"/>
                <a:cs typeface="Poppins Light Bold" panose="020B0604020202020204" charset="0"/>
              </a:rPr>
              <a:t>FY 2026 Town Manager Proposed Budget: $4,646,870.10</a:t>
            </a:r>
            <a:endParaRPr lang="en-US" sz="2000"/>
          </a:p>
          <a:p>
            <a:endParaRPr lang="en-US" sz="2000">
              <a:solidFill>
                <a:srgbClr val="FFFFFF"/>
              </a:solidFill>
              <a:latin typeface="Poppins Light Bold" panose="020B0604020202020204" charset="0"/>
              <a:cs typeface="Poppins Light Bold" panose="020B0604020202020204" charset="0"/>
            </a:endParaRP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$353,564.13 Increase</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8.24% Increase</a:t>
            </a:r>
          </a:p>
          <a:p>
            <a:endParaRPr lang="en-US" sz="2000">
              <a:solidFill>
                <a:srgbClr val="FFFFFF"/>
              </a:solidFill>
              <a:latin typeface="Poppins Light Bold" panose="020B0604020202020204" charset="0"/>
              <a:cs typeface="Poppins Light Bold" panose="020B0604020202020204" charset="0"/>
            </a:endParaRP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Items of Note:</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Health Insurance increase of 14.84%</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Medicare estimated increase of $24,823 (6.62%)</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Salary reserve increased by $120,000 </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No change of significance in Liability Insurance as Town Manager Lemieux negotiated a rate guarantee</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Unemployment level funded.  May need to be increased if positions are eliminated. </a:t>
            </a:r>
            <a:endParaRPr lang="en-US">
              <a:solidFill>
                <a:srgbClr val="FFFFFF"/>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11467608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46D01-9B37-A78C-7C46-212E9640EA3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63CE531-26FE-70FC-00B5-B70C98405649}"/>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80AB97BE-A68D-8356-679F-ABCEF9E52D4E}"/>
              </a:ext>
            </a:extLst>
          </p:cNvPr>
          <p:cNvGrpSpPr/>
          <p:nvPr/>
        </p:nvGrpSpPr>
        <p:grpSpPr>
          <a:xfrm>
            <a:off x="0" y="-38576"/>
            <a:ext cx="9753600" cy="7353778"/>
            <a:chOff x="0" y="-19050"/>
            <a:chExt cx="4816593" cy="3631495"/>
          </a:xfrm>
        </p:grpSpPr>
        <p:sp>
          <p:nvSpPr>
            <p:cNvPr id="4" name="Freeform 4">
              <a:extLst>
                <a:ext uri="{FF2B5EF4-FFF2-40B4-BE49-F238E27FC236}">
                  <a16:creationId xmlns:a16="http://schemas.microsoft.com/office/drawing/2014/main" id="{39D19B23-480F-2259-49E2-DA0B5C335089}"/>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2F00F338-76E8-8965-BBFF-01EC69E5D24F}"/>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1402B0FE-2DDC-25E6-FF8B-1A9A03FF3726}"/>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8F170A95-4D03-1EAB-571E-0E34D950F2D6}"/>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58F76BB4-297C-125A-B4B9-A298321F9F33}"/>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General Government</a:t>
            </a:r>
          </a:p>
        </p:txBody>
      </p:sp>
      <p:sp>
        <p:nvSpPr>
          <p:cNvPr id="18" name="Freeform 18">
            <a:extLst>
              <a:ext uri="{FF2B5EF4-FFF2-40B4-BE49-F238E27FC236}">
                <a16:creationId xmlns:a16="http://schemas.microsoft.com/office/drawing/2014/main" id="{7C257072-C687-3BEF-BF15-5FDD91D824C3}"/>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6">
            <a:extLst>
              <a:ext uri="{FF2B5EF4-FFF2-40B4-BE49-F238E27FC236}">
                <a16:creationId xmlns:a16="http://schemas.microsoft.com/office/drawing/2014/main" id="{278AB53A-7EAB-04B7-E8F4-703A9658834E}"/>
              </a:ext>
            </a:extLst>
          </p:cNvPr>
          <p:cNvSpPr txBox="1"/>
          <p:nvPr/>
        </p:nvSpPr>
        <p:spPr>
          <a:xfrm>
            <a:off x="1517308" y="1721465"/>
            <a:ext cx="6858000" cy="5632311"/>
          </a:xfrm>
          <a:prstGeom prst="rect">
            <a:avLst/>
          </a:prstGeom>
          <a:noFill/>
        </p:spPr>
        <p:txBody>
          <a:bodyPr wrap="square">
            <a:spAutoFit/>
          </a:bodyPr>
          <a:lstStyle/>
          <a:p>
            <a:r>
              <a:rPr lang="en-US" sz="2000">
                <a:solidFill>
                  <a:srgbClr val="FFFFFF"/>
                </a:solidFill>
                <a:latin typeface="Poppins Light Bold" panose="020B0604020202020204" charset="0"/>
                <a:cs typeface="Poppins Light Bold" panose="020B0604020202020204" charset="0"/>
              </a:rPr>
              <a:t>FY 2026 Town Manager Proposed Budget: $2,529,486.74</a:t>
            </a:r>
            <a:endParaRPr lang="en-US" sz="2000"/>
          </a:p>
          <a:p>
            <a:endParaRPr lang="en-US" sz="2000">
              <a:solidFill>
                <a:srgbClr val="FFFFFF"/>
              </a:solidFill>
              <a:latin typeface="Poppins Light Bold" panose="020B0604020202020204" charset="0"/>
              <a:cs typeface="Poppins Light Bold" panose="020B0604020202020204" charset="0"/>
            </a:endParaRP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$21,340.40 Decrease</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.84% Decrease</a:t>
            </a:r>
          </a:p>
          <a:p>
            <a:endParaRPr lang="en-US" sz="2000">
              <a:solidFill>
                <a:srgbClr val="FFFFFF"/>
              </a:solidFill>
              <a:latin typeface="Poppins Light Bold" panose="020B0604020202020204" charset="0"/>
              <a:cs typeface="Poppins Light Bold" panose="020B0604020202020204" charset="0"/>
            </a:endParaRP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Items of Note:</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$50,000 Grant Manager position has not been utilized in FY25.  Discussion to be had on changing the role to Grant and Contract Manager</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Succession Planning required in Town Accountant’s Office</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IT- Increased hours for staff support, Network Administrator position remains unfunded, Telephone charges moved from Central Purchasing</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Elections decreased (Presidential election)</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Building, Planning Building, ConCom, ZBA consolidated under Land Use Department </a:t>
            </a:r>
          </a:p>
          <a:p>
            <a:pPr marL="742950" lvl="1" indent="-285750">
              <a:buFont typeface="Arial" panose="020B0604020202020204" pitchFamily="34" charset="0"/>
              <a:buChar char="•"/>
            </a:pPr>
            <a:endParaRPr lang="en-US" sz="2000">
              <a:solidFill>
                <a:srgbClr val="FFFFFF"/>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42639566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BF3B2-37F0-2F30-E666-6A1C817A60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BD33BDE-9BC1-9101-A04B-09867A3B401F}"/>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1F15C3B9-E0E4-1221-3955-7D3F4343DC3D}"/>
              </a:ext>
            </a:extLst>
          </p:cNvPr>
          <p:cNvGrpSpPr/>
          <p:nvPr/>
        </p:nvGrpSpPr>
        <p:grpSpPr>
          <a:xfrm>
            <a:off x="1626" y="-37051"/>
            <a:ext cx="9753600" cy="7353778"/>
            <a:chOff x="0" y="-19050"/>
            <a:chExt cx="4816593" cy="3631495"/>
          </a:xfrm>
        </p:grpSpPr>
        <p:sp>
          <p:nvSpPr>
            <p:cNvPr id="4" name="Freeform 4">
              <a:extLst>
                <a:ext uri="{FF2B5EF4-FFF2-40B4-BE49-F238E27FC236}">
                  <a16:creationId xmlns:a16="http://schemas.microsoft.com/office/drawing/2014/main" id="{CEC321FE-4D8D-AF92-03A3-C7C3981D75DE}"/>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9E46026D-8F61-2F0A-00BC-EAE7C50DEB05}"/>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AE934A12-A9A8-969D-36BC-749EFB3824EE}"/>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166C49D9-1CF4-9038-53C9-E0E01E5253C1}"/>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994DAFEB-567D-AAE0-EC37-68C853133941}"/>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Central Purchasing</a:t>
            </a:r>
          </a:p>
        </p:txBody>
      </p:sp>
      <p:sp>
        <p:nvSpPr>
          <p:cNvPr id="18" name="Freeform 18">
            <a:extLst>
              <a:ext uri="{FF2B5EF4-FFF2-40B4-BE49-F238E27FC236}">
                <a16:creationId xmlns:a16="http://schemas.microsoft.com/office/drawing/2014/main" id="{2B6A0CBD-B394-EBE6-B654-558A25485E40}"/>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6">
            <a:extLst>
              <a:ext uri="{FF2B5EF4-FFF2-40B4-BE49-F238E27FC236}">
                <a16:creationId xmlns:a16="http://schemas.microsoft.com/office/drawing/2014/main" id="{6E8964BE-C29B-ABA8-3E19-ED15846094DF}"/>
              </a:ext>
            </a:extLst>
          </p:cNvPr>
          <p:cNvSpPr txBox="1"/>
          <p:nvPr/>
        </p:nvSpPr>
        <p:spPr>
          <a:xfrm>
            <a:off x="1440362" y="2083019"/>
            <a:ext cx="6858000" cy="3139321"/>
          </a:xfrm>
          <a:prstGeom prst="rect">
            <a:avLst/>
          </a:prstGeom>
          <a:noFill/>
        </p:spPr>
        <p:txBody>
          <a:bodyPr wrap="square">
            <a:spAutoFit/>
          </a:bodyPr>
          <a:lstStyle/>
          <a:p>
            <a:r>
              <a:rPr lang="en-US" sz="2000">
                <a:solidFill>
                  <a:srgbClr val="FFFFFF"/>
                </a:solidFill>
                <a:latin typeface="Poppins Light Bold" panose="020B0604020202020204" charset="0"/>
                <a:cs typeface="Poppins Light Bold" panose="020B0604020202020204" charset="0"/>
              </a:rPr>
              <a:t>FY 2026 Town Manager Proposed Budget: $84,500</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$1,963.82 Decrease</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2.27% Decrease</a:t>
            </a:r>
          </a:p>
          <a:p>
            <a:endParaRPr lang="en-US" sz="2000">
              <a:solidFill>
                <a:srgbClr val="FFFFFF"/>
              </a:solidFill>
              <a:latin typeface="Poppins Light Bold" panose="020B0604020202020204" charset="0"/>
              <a:cs typeface="Poppins Light Bold" panose="020B0604020202020204" charset="0"/>
            </a:endParaRP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Items of Note:</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All Town postage moved from individual budgets to Central Purchasing </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Hardware maintenance moved from Central Purchasing to IT budget</a:t>
            </a:r>
          </a:p>
          <a:p>
            <a:pPr marL="742950" lvl="1" indent="-285750">
              <a:buFont typeface="Arial" panose="020B0604020202020204" pitchFamily="34" charset="0"/>
              <a:buChar char="•"/>
            </a:pPr>
            <a:endParaRPr lang="en-US">
              <a:solidFill>
                <a:srgbClr val="FFFFFF"/>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6839459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3F9B7-0BE0-909D-CF3B-C2908653655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32015FF-373D-82F8-0B90-0264E017A8D4}"/>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1CE96BAB-9D11-3187-9466-4259F185E739}"/>
              </a:ext>
            </a:extLst>
          </p:cNvPr>
          <p:cNvGrpSpPr/>
          <p:nvPr/>
        </p:nvGrpSpPr>
        <p:grpSpPr>
          <a:xfrm>
            <a:off x="0" y="-38576"/>
            <a:ext cx="9753600" cy="7353778"/>
            <a:chOff x="0" y="-19050"/>
            <a:chExt cx="4816593" cy="3631495"/>
          </a:xfrm>
        </p:grpSpPr>
        <p:sp>
          <p:nvSpPr>
            <p:cNvPr id="4" name="Freeform 4">
              <a:extLst>
                <a:ext uri="{FF2B5EF4-FFF2-40B4-BE49-F238E27FC236}">
                  <a16:creationId xmlns:a16="http://schemas.microsoft.com/office/drawing/2014/main" id="{2A876603-D5F3-306A-008B-564240F5772D}"/>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C196BAED-0BE5-DB5C-557A-7056F07822A2}"/>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B1268C6E-24B4-5936-7EFF-8A0890AB7DFE}"/>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2DDD33B4-61C1-8BEC-05BC-448FD8213609}"/>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04853D28-C646-5FCF-1D4C-598A2D94E26B}"/>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Police</a:t>
            </a:r>
          </a:p>
        </p:txBody>
      </p:sp>
      <p:sp>
        <p:nvSpPr>
          <p:cNvPr id="18" name="Freeform 18">
            <a:extLst>
              <a:ext uri="{FF2B5EF4-FFF2-40B4-BE49-F238E27FC236}">
                <a16:creationId xmlns:a16="http://schemas.microsoft.com/office/drawing/2014/main" id="{86D187A3-9BA5-62E6-9080-6E4E0CCBAA5B}"/>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36DDD84E-E5F1-2539-8075-3AC4FE329B0C}"/>
              </a:ext>
            </a:extLst>
          </p:cNvPr>
          <p:cNvSpPr txBox="1"/>
          <p:nvPr/>
        </p:nvSpPr>
        <p:spPr>
          <a:xfrm>
            <a:off x="1461578" y="2334316"/>
            <a:ext cx="6858000" cy="2554545"/>
          </a:xfrm>
          <a:prstGeom prst="rect">
            <a:avLst/>
          </a:prstGeom>
          <a:noFill/>
        </p:spPr>
        <p:txBody>
          <a:bodyPr wrap="square">
            <a:spAutoFit/>
          </a:bodyPr>
          <a:lstStyle/>
          <a:p>
            <a:r>
              <a:rPr lang="en-US" sz="2000">
                <a:solidFill>
                  <a:srgbClr val="FFFFFF"/>
                </a:solidFill>
                <a:latin typeface="Poppins Light Bold" panose="020B0604020202020204" charset="0"/>
                <a:cs typeface="Poppins Light Bold" panose="020B0604020202020204" charset="0"/>
              </a:rPr>
              <a:t>FY 2026 Town Manager Proposed Budget: $2,456,249.51</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$12,516.42 Increase</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.51% Increase</a:t>
            </a:r>
          </a:p>
          <a:p>
            <a:endParaRPr lang="en-US" sz="2000">
              <a:solidFill>
                <a:srgbClr val="FFFFFF"/>
              </a:solidFill>
              <a:latin typeface="Poppins Light Bold" panose="020B0604020202020204" charset="0"/>
              <a:cs typeface="Poppins Light Bold" panose="020B0604020202020204" charset="0"/>
            </a:endParaRP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Items of Note:</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Contract negotiations for FY26-FY28 are beginning</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Recruitment ongoing for Police Chief</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K9 Care increased by $20,049.84 (105%)</a:t>
            </a:r>
            <a:endParaRPr lang="en-US">
              <a:solidFill>
                <a:srgbClr val="FFFFFF"/>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19025172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0EBAF-E3AE-9105-B340-DE029D25A05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2F45C8B-F4F0-D233-3769-D5A3720FD330}"/>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899AB91C-A2D3-20FB-2124-833C15C45490}"/>
              </a:ext>
            </a:extLst>
          </p:cNvPr>
          <p:cNvGrpSpPr/>
          <p:nvPr/>
        </p:nvGrpSpPr>
        <p:grpSpPr>
          <a:xfrm>
            <a:off x="0" y="-38576"/>
            <a:ext cx="9753600" cy="7353778"/>
            <a:chOff x="0" y="-19050"/>
            <a:chExt cx="4816593" cy="3631495"/>
          </a:xfrm>
        </p:grpSpPr>
        <p:sp>
          <p:nvSpPr>
            <p:cNvPr id="4" name="Freeform 4">
              <a:extLst>
                <a:ext uri="{FF2B5EF4-FFF2-40B4-BE49-F238E27FC236}">
                  <a16:creationId xmlns:a16="http://schemas.microsoft.com/office/drawing/2014/main" id="{E198D1AB-8DFD-9C8A-D69B-61835E375716}"/>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2ACB370A-C32C-E54F-9050-558BE54F4F19}"/>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E186110D-D5A7-D209-C0E5-694454730F95}"/>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9F26ADD6-3281-923F-0E73-8DBD17E13B71}"/>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AD600A63-D968-F15B-3715-FF0137C11099}"/>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Fire</a:t>
            </a:r>
          </a:p>
        </p:txBody>
      </p:sp>
      <p:sp>
        <p:nvSpPr>
          <p:cNvPr id="18" name="Freeform 18">
            <a:extLst>
              <a:ext uri="{FF2B5EF4-FFF2-40B4-BE49-F238E27FC236}">
                <a16:creationId xmlns:a16="http://schemas.microsoft.com/office/drawing/2014/main" id="{D1D0553B-2E91-2EAD-8B50-E6D8C06752DD}"/>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50C404CB-BDD7-9560-2B9C-A9A70A6919E1}"/>
              </a:ext>
            </a:extLst>
          </p:cNvPr>
          <p:cNvSpPr txBox="1"/>
          <p:nvPr/>
        </p:nvSpPr>
        <p:spPr>
          <a:xfrm>
            <a:off x="1461578" y="2334316"/>
            <a:ext cx="6858000" cy="2523768"/>
          </a:xfrm>
          <a:prstGeom prst="rect">
            <a:avLst/>
          </a:prstGeom>
          <a:noFill/>
        </p:spPr>
        <p:txBody>
          <a:bodyPr wrap="square">
            <a:spAutoFit/>
          </a:bodyPr>
          <a:lstStyle/>
          <a:p>
            <a:r>
              <a:rPr lang="en-US" sz="2000">
                <a:solidFill>
                  <a:srgbClr val="FFFFFF"/>
                </a:solidFill>
                <a:latin typeface="Poppins Light Bold" panose="020B0604020202020204" charset="0"/>
                <a:cs typeface="Poppins Light Bold" panose="020B0604020202020204" charset="0"/>
              </a:rPr>
              <a:t>FY 2026 Town Manager Proposed Budget: $1,724,599.37</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$39,160.61 Increase</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2.32% Increase</a:t>
            </a:r>
          </a:p>
          <a:p>
            <a:endParaRPr lang="en-US" sz="2000">
              <a:solidFill>
                <a:srgbClr val="FFFFFF"/>
              </a:solidFill>
              <a:latin typeface="Poppins Light Bold" panose="020B0604020202020204" charset="0"/>
              <a:cs typeface="Poppins Light Bold" panose="020B0604020202020204" charset="0"/>
            </a:endParaRP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Items of Note:</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Does not incorporate 4</a:t>
            </a:r>
            <a:r>
              <a:rPr lang="en-US" sz="2000" baseline="30000">
                <a:solidFill>
                  <a:srgbClr val="FFFFFF"/>
                </a:solidFill>
                <a:latin typeface="Poppins Light Bold" panose="020B0604020202020204" charset="0"/>
                <a:cs typeface="Poppins Light Bold" panose="020B0604020202020204" charset="0"/>
              </a:rPr>
              <a:t>th</a:t>
            </a:r>
            <a:r>
              <a:rPr lang="en-US" sz="2000">
                <a:solidFill>
                  <a:srgbClr val="FFFFFF"/>
                </a:solidFill>
                <a:latin typeface="Poppins Light Bold" panose="020B0604020202020204" charset="0"/>
                <a:cs typeface="Poppins Light Bold" panose="020B0604020202020204" charset="0"/>
              </a:rPr>
              <a:t> shift/42 hour week proposal</a:t>
            </a:r>
          </a:p>
          <a:p>
            <a:pPr marL="742950" lvl="1" indent="-285750">
              <a:buFont typeface="Arial" panose="020B0604020202020204" pitchFamily="34" charset="0"/>
              <a:buChar char="•"/>
            </a:pPr>
            <a:endParaRPr lang="en-US" sz="2000">
              <a:solidFill>
                <a:srgbClr val="FFFFFF"/>
              </a:solidFill>
              <a:latin typeface="Poppins Light Bold" panose="020B0604020202020204" charset="0"/>
              <a:cs typeface="Poppins Light Bold" panose="020B0604020202020204" charset="0"/>
            </a:endParaRPr>
          </a:p>
          <a:p>
            <a:pPr marL="742950" lvl="1" indent="-285750">
              <a:buFont typeface="Arial" panose="020B0604020202020204" pitchFamily="34" charset="0"/>
              <a:buChar char="•"/>
            </a:pPr>
            <a:endParaRPr lang="en-US">
              <a:solidFill>
                <a:srgbClr val="FFFFFF"/>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21999801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C4D65-7C1D-98E1-5766-36E1E32950D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9B4A87C-F572-286F-EE8D-D147BE869D52}"/>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9CC13853-BABD-9B8A-E148-629B0856202F}"/>
              </a:ext>
            </a:extLst>
          </p:cNvPr>
          <p:cNvGrpSpPr/>
          <p:nvPr/>
        </p:nvGrpSpPr>
        <p:grpSpPr>
          <a:xfrm>
            <a:off x="0" y="-38576"/>
            <a:ext cx="9753600" cy="7353778"/>
            <a:chOff x="0" y="-19050"/>
            <a:chExt cx="4816593" cy="3631495"/>
          </a:xfrm>
        </p:grpSpPr>
        <p:sp>
          <p:nvSpPr>
            <p:cNvPr id="4" name="Freeform 4">
              <a:extLst>
                <a:ext uri="{FF2B5EF4-FFF2-40B4-BE49-F238E27FC236}">
                  <a16:creationId xmlns:a16="http://schemas.microsoft.com/office/drawing/2014/main" id="{3315D40A-67A0-9225-DD38-17661970EEE2}"/>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55F67FB7-9034-E157-B660-1DCF50DEF60F}"/>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A90CCEDB-3E97-5889-36B2-C50AE431C56C}"/>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04E624DC-BB10-B7F8-458D-2FCC09254C7B}"/>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C81A9BBE-7092-0F6D-64F0-40F1C5CF029B}"/>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Radio Watch</a:t>
            </a:r>
          </a:p>
        </p:txBody>
      </p:sp>
      <p:sp>
        <p:nvSpPr>
          <p:cNvPr id="18" name="Freeform 18">
            <a:extLst>
              <a:ext uri="{FF2B5EF4-FFF2-40B4-BE49-F238E27FC236}">
                <a16:creationId xmlns:a16="http://schemas.microsoft.com/office/drawing/2014/main" id="{541E9384-85CE-7D47-5A86-E75DE1A291A9}"/>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305CCE9D-1FF0-38E8-D28F-B78420D1D486}"/>
              </a:ext>
            </a:extLst>
          </p:cNvPr>
          <p:cNvSpPr txBox="1"/>
          <p:nvPr/>
        </p:nvSpPr>
        <p:spPr>
          <a:xfrm>
            <a:off x="1461578" y="2334316"/>
            <a:ext cx="6858000" cy="2215991"/>
          </a:xfrm>
          <a:prstGeom prst="rect">
            <a:avLst/>
          </a:prstGeom>
          <a:noFill/>
        </p:spPr>
        <p:txBody>
          <a:bodyPr wrap="square">
            <a:spAutoFit/>
          </a:bodyPr>
          <a:lstStyle/>
          <a:p>
            <a:r>
              <a:rPr lang="en-US" sz="2000">
                <a:solidFill>
                  <a:srgbClr val="FFFFFF"/>
                </a:solidFill>
                <a:latin typeface="Poppins Light Bold" panose="020B0604020202020204" charset="0"/>
                <a:cs typeface="Poppins Light Bold" panose="020B0604020202020204" charset="0"/>
              </a:rPr>
              <a:t>FY 2026 Town Manager Proposed Budget: $310,763.90</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$5,450.19 Increase</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1.79% Increase</a:t>
            </a:r>
          </a:p>
          <a:p>
            <a:endParaRPr lang="en-US" sz="2000">
              <a:solidFill>
                <a:srgbClr val="FFFFFF"/>
              </a:solidFill>
              <a:latin typeface="Poppins Light Bold" panose="020B0604020202020204" charset="0"/>
              <a:cs typeface="Poppins Light Bold" panose="020B0604020202020204" charset="0"/>
            </a:endParaRP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Item of Note:</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Regional Dispatch decreases if Hudson joins</a:t>
            </a:r>
          </a:p>
          <a:p>
            <a:pPr marL="742950" lvl="1" indent="-285750">
              <a:buFont typeface="Arial" panose="020B0604020202020204" pitchFamily="34" charset="0"/>
              <a:buChar char="•"/>
            </a:pPr>
            <a:endParaRPr lang="en-US">
              <a:solidFill>
                <a:srgbClr val="FFFFFF"/>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21615827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DCE9B-1FE4-231F-89EE-EEA8599927D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3DAEB32-A324-2C10-946D-C6A2F43FFCBF}"/>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70472F3B-0CF8-0426-4704-91C0A6BD4D6D}"/>
              </a:ext>
            </a:extLst>
          </p:cNvPr>
          <p:cNvGrpSpPr/>
          <p:nvPr/>
        </p:nvGrpSpPr>
        <p:grpSpPr>
          <a:xfrm>
            <a:off x="0" y="-38576"/>
            <a:ext cx="9753600" cy="7353778"/>
            <a:chOff x="0" y="-19050"/>
            <a:chExt cx="4816593" cy="3631495"/>
          </a:xfrm>
        </p:grpSpPr>
        <p:sp>
          <p:nvSpPr>
            <p:cNvPr id="4" name="Freeform 4">
              <a:extLst>
                <a:ext uri="{FF2B5EF4-FFF2-40B4-BE49-F238E27FC236}">
                  <a16:creationId xmlns:a16="http://schemas.microsoft.com/office/drawing/2014/main" id="{0CB560F4-93D3-B22E-BD03-95E73A45D7BB}"/>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8DA364AF-BDD1-CA47-457B-A3D13A1882FC}"/>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772B3F77-2C5B-11FB-33E2-12C342E39487}"/>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1DA7CC88-A0B5-A740-0598-741752EB769F}"/>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00F4CA2E-6465-02BE-4C7A-D1BCCD67414B}"/>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Other Protection</a:t>
            </a:r>
          </a:p>
        </p:txBody>
      </p:sp>
      <p:sp>
        <p:nvSpPr>
          <p:cNvPr id="18" name="Freeform 18">
            <a:extLst>
              <a:ext uri="{FF2B5EF4-FFF2-40B4-BE49-F238E27FC236}">
                <a16:creationId xmlns:a16="http://schemas.microsoft.com/office/drawing/2014/main" id="{21CDE155-0B37-D60F-67B9-FBC8BA7E634C}"/>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1D0D6CD2-E580-A065-B32E-93D11E7D44EF}"/>
              </a:ext>
            </a:extLst>
          </p:cNvPr>
          <p:cNvSpPr txBox="1"/>
          <p:nvPr/>
        </p:nvSpPr>
        <p:spPr>
          <a:xfrm>
            <a:off x="1461578" y="2334316"/>
            <a:ext cx="6858000" cy="2554545"/>
          </a:xfrm>
          <a:prstGeom prst="rect">
            <a:avLst/>
          </a:prstGeom>
          <a:noFill/>
        </p:spPr>
        <p:txBody>
          <a:bodyPr wrap="square">
            <a:spAutoFit/>
          </a:bodyPr>
          <a:lstStyle/>
          <a:p>
            <a:r>
              <a:rPr lang="en-US" sz="2000">
                <a:solidFill>
                  <a:srgbClr val="FFFFFF"/>
                </a:solidFill>
                <a:latin typeface="Poppins Light Bold" panose="020B0604020202020204" charset="0"/>
                <a:cs typeface="Poppins Light Bold" panose="020B0604020202020204" charset="0"/>
              </a:rPr>
              <a:t>FY 2026 Town Manager Proposed Budget: $56,425.00</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$95,388.80 Decrease</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62.83% Decrease</a:t>
            </a:r>
          </a:p>
          <a:p>
            <a:endParaRPr lang="en-US" sz="2000">
              <a:solidFill>
                <a:srgbClr val="FFFFFF"/>
              </a:solidFill>
              <a:latin typeface="Poppins Light Bold" panose="020B0604020202020204" charset="0"/>
              <a:cs typeface="Poppins Light Bold" panose="020B0604020202020204" charset="0"/>
            </a:endParaRP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Items of Note:</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Building Commissioner moved from Other Protection to Land Use under General Government (no actual savings) </a:t>
            </a:r>
            <a:endParaRPr lang="en-US">
              <a:solidFill>
                <a:srgbClr val="FFFFFF"/>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41658456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27D2A-E234-D20E-C506-ADFDFC88CC9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DCE6F6F-35F3-AFE1-1C0B-E9DCE0461C37}"/>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928FD705-2BB9-3F96-96D0-1575195B884A}"/>
              </a:ext>
            </a:extLst>
          </p:cNvPr>
          <p:cNvGrpSpPr/>
          <p:nvPr/>
        </p:nvGrpSpPr>
        <p:grpSpPr>
          <a:xfrm>
            <a:off x="0" y="-38576"/>
            <a:ext cx="9753600" cy="7353778"/>
            <a:chOff x="0" y="-19050"/>
            <a:chExt cx="4816593" cy="3631495"/>
          </a:xfrm>
        </p:grpSpPr>
        <p:sp>
          <p:nvSpPr>
            <p:cNvPr id="4" name="Freeform 4">
              <a:extLst>
                <a:ext uri="{FF2B5EF4-FFF2-40B4-BE49-F238E27FC236}">
                  <a16:creationId xmlns:a16="http://schemas.microsoft.com/office/drawing/2014/main" id="{4D2F72B7-B5A9-BB5A-6CFC-F70195443DE4}"/>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933A0452-2D93-13EB-03BA-63F4135447B5}"/>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323146FD-11F4-DBE4-B311-EB4B25341FF3}"/>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8151E76F-4076-6391-C53B-130033E274CB}"/>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2092477E-5072-1E6B-87C3-6E054D2447B5}"/>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Health and Sanitation</a:t>
            </a:r>
          </a:p>
        </p:txBody>
      </p:sp>
      <p:sp>
        <p:nvSpPr>
          <p:cNvPr id="18" name="Freeform 18">
            <a:extLst>
              <a:ext uri="{FF2B5EF4-FFF2-40B4-BE49-F238E27FC236}">
                <a16:creationId xmlns:a16="http://schemas.microsoft.com/office/drawing/2014/main" id="{6CC6201A-5CD8-9CD2-8D46-B779371C4951}"/>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5C15DAB1-BC99-6CB9-1264-8BA3810FD949}"/>
              </a:ext>
            </a:extLst>
          </p:cNvPr>
          <p:cNvSpPr txBox="1"/>
          <p:nvPr/>
        </p:nvSpPr>
        <p:spPr>
          <a:xfrm>
            <a:off x="1461578" y="2334316"/>
            <a:ext cx="6858000" cy="1323439"/>
          </a:xfrm>
          <a:prstGeom prst="rect">
            <a:avLst/>
          </a:prstGeom>
          <a:noFill/>
        </p:spPr>
        <p:txBody>
          <a:bodyPr wrap="square">
            <a:spAutoFit/>
          </a:bodyPr>
          <a:lstStyle/>
          <a:p>
            <a:r>
              <a:rPr lang="en-US" sz="2000">
                <a:solidFill>
                  <a:srgbClr val="FFFFFF"/>
                </a:solidFill>
                <a:latin typeface="Poppins Light Bold" panose="020B0604020202020204" charset="0"/>
                <a:cs typeface="Poppins Light Bold" panose="020B0604020202020204" charset="0"/>
              </a:rPr>
              <a:t>FY 2026 Town Manager Proposed Budget: $126,996.30</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$9,177.56 Increase</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7.79% Increase</a:t>
            </a:r>
          </a:p>
          <a:p>
            <a:endParaRPr lang="en-US" sz="2000">
              <a:solidFill>
                <a:srgbClr val="FFFFFF"/>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40556658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E46C6-35F2-7440-E25D-F2F20325260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D2EF904-9FEE-D3F6-856A-F9E18413AAFE}"/>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57C0952A-6F0D-CEE6-FB86-AE40EDD39037}"/>
              </a:ext>
            </a:extLst>
          </p:cNvPr>
          <p:cNvGrpSpPr/>
          <p:nvPr/>
        </p:nvGrpSpPr>
        <p:grpSpPr>
          <a:xfrm>
            <a:off x="18415" y="-40600"/>
            <a:ext cx="9753600" cy="7353778"/>
            <a:chOff x="0" y="-19050"/>
            <a:chExt cx="4816593" cy="3631495"/>
          </a:xfrm>
        </p:grpSpPr>
        <p:sp>
          <p:nvSpPr>
            <p:cNvPr id="4" name="Freeform 4">
              <a:extLst>
                <a:ext uri="{FF2B5EF4-FFF2-40B4-BE49-F238E27FC236}">
                  <a16:creationId xmlns:a16="http://schemas.microsoft.com/office/drawing/2014/main" id="{9D68849C-44F8-9159-2957-90A70DED0D12}"/>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E49C3634-E884-836C-0A60-816FF53A6B8D}"/>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28B1A60D-8C8F-D0AF-6137-315B06B4C627}"/>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42762728-44D8-AD25-8AB0-AE44A5D59F20}"/>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48F567E4-AAF7-9449-F49D-7EBFAE2A2C5E}"/>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DPW</a:t>
            </a:r>
          </a:p>
        </p:txBody>
      </p:sp>
      <p:sp>
        <p:nvSpPr>
          <p:cNvPr id="18" name="Freeform 18">
            <a:extLst>
              <a:ext uri="{FF2B5EF4-FFF2-40B4-BE49-F238E27FC236}">
                <a16:creationId xmlns:a16="http://schemas.microsoft.com/office/drawing/2014/main" id="{BDDDBB99-440C-4705-FAB5-E2D8B8B3792A}"/>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E6F7E320-DD68-9CE6-B2B6-7552F2A592BC}"/>
              </a:ext>
            </a:extLst>
          </p:cNvPr>
          <p:cNvSpPr txBox="1"/>
          <p:nvPr/>
        </p:nvSpPr>
        <p:spPr>
          <a:xfrm>
            <a:off x="1461578" y="1908198"/>
            <a:ext cx="6858000" cy="4370427"/>
          </a:xfrm>
          <a:prstGeom prst="rect">
            <a:avLst/>
          </a:prstGeom>
          <a:noFill/>
        </p:spPr>
        <p:txBody>
          <a:bodyPr wrap="square">
            <a:spAutoFit/>
          </a:bodyPr>
          <a:lstStyle/>
          <a:p>
            <a:r>
              <a:rPr lang="en-US" sz="2000">
                <a:solidFill>
                  <a:srgbClr val="FFFFFF"/>
                </a:solidFill>
                <a:latin typeface="Poppins Light Bold" panose="020B0604020202020204" charset="0"/>
                <a:cs typeface="Poppins Light Bold" panose="020B0604020202020204" charset="0"/>
              </a:rPr>
              <a:t>FY 2026 Town Manager Proposed Budget: $1,777,638.01</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$457,534.84 Decrease</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20.47% Decrease</a:t>
            </a:r>
          </a:p>
          <a:p>
            <a:endParaRPr lang="en-US" sz="2000">
              <a:solidFill>
                <a:srgbClr val="FFFFFF"/>
              </a:solidFill>
              <a:latin typeface="Poppins Light Bold" panose="020B0604020202020204" charset="0"/>
              <a:cs typeface="Poppins Light Bold" panose="020B0604020202020204" charset="0"/>
            </a:endParaRP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Items of Note:</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New Union representation for employees </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Contract has not been negotiated for FY25 or FY26</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$550,000.00 pavement management line reduced to zero to balance budget.  Will rely on Chapter 90 funding (FY25 amount: $418,227.26)</a:t>
            </a:r>
          </a:p>
          <a:p>
            <a:pPr marL="742950" lvl="1" indent="-285750">
              <a:buFont typeface="Arial" panose="020B0604020202020204" pitchFamily="34" charset="0"/>
              <a:buChar char="•"/>
            </a:pPr>
            <a:r>
              <a:rPr lang="en-US" sz="2000" b="0" i="0" u="none" strike="noStrike">
                <a:solidFill>
                  <a:srgbClr val="FFFFFF"/>
                </a:solidFill>
                <a:effectLst/>
                <a:latin typeface="Poppins Light Bold" panose="020B0604020202020204" charset="0"/>
                <a:cs typeface="Poppins Light Bold" panose="020B0604020202020204" charset="0"/>
              </a:rPr>
              <a:t>Draina</a:t>
            </a:r>
            <a:r>
              <a:rPr lang="en-US" sz="2000">
                <a:solidFill>
                  <a:srgbClr val="FFFFFF"/>
                </a:solidFill>
                <a:latin typeface="Poppins Light Bold" panose="020B0604020202020204" charset="0"/>
                <a:cs typeface="Poppins Light Bold" panose="020B0604020202020204" charset="0"/>
              </a:rPr>
              <a:t>ge increased by $15,000 (25%)</a:t>
            </a:r>
          </a:p>
          <a:p>
            <a:pPr marL="742950" lvl="1" indent="-285750">
              <a:buFont typeface="Arial" panose="020B0604020202020204" pitchFamily="34" charset="0"/>
              <a:buChar char="•"/>
            </a:pPr>
            <a:r>
              <a:rPr lang="en-US" sz="2000" b="0" i="0" u="none" strike="noStrike">
                <a:solidFill>
                  <a:srgbClr val="FFFFFF"/>
                </a:solidFill>
                <a:effectLst/>
                <a:latin typeface="Poppins Light Bold" panose="020B0604020202020204" charset="0"/>
                <a:cs typeface="Poppins Light Bold" panose="020B0604020202020204" charset="0"/>
              </a:rPr>
              <a:t>Snow contracted services increased by $110,500</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Park purchase of services increased by $10,000</a:t>
            </a:r>
          </a:p>
          <a:p>
            <a:pPr marL="742950" lvl="1" indent="-285750">
              <a:buFont typeface="Arial" panose="020B0604020202020204" pitchFamily="34" charset="0"/>
              <a:buChar char="•"/>
            </a:pPr>
            <a:endParaRPr lang="en-US">
              <a:solidFill>
                <a:srgbClr val="FFFFFF"/>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41173407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AEE47-DEC8-78B5-771B-739714CBAA9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BEFA64E-5C32-EA11-393D-8714A1339292}"/>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FDFCBA69-2A0E-79E4-FD71-15C32AFE5858}"/>
              </a:ext>
            </a:extLst>
          </p:cNvPr>
          <p:cNvGrpSpPr/>
          <p:nvPr/>
        </p:nvGrpSpPr>
        <p:grpSpPr>
          <a:xfrm>
            <a:off x="18799" y="-40114"/>
            <a:ext cx="9753600" cy="7353778"/>
            <a:chOff x="0" y="-19050"/>
            <a:chExt cx="4816593" cy="3631495"/>
          </a:xfrm>
        </p:grpSpPr>
        <p:sp>
          <p:nvSpPr>
            <p:cNvPr id="4" name="Freeform 4">
              <a:extLst>
                <a:ext uri="{FF2B5EF4-FFF2-40B4-BE49-F238E27FC236}">
                  <a16:creationId xmlns:a16="http://schemas.microsoft.com/office/drawing/2014/main" id="{DB20D06D-BC46-B2A8-DF40-2DC8E7CFFB8D}"/>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6628EB89-6A69-367D-3B14-4C4A19FA59D8}"/>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FF6C1165-3564-AC3F-E985-9F2A7618B001}"/>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0BBCCDD8-96A0-8B39-75D1-1E98D8E2BAB2}"/>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CE0651DA-2F41-94F7-AB68-68A476309822}"/>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Facilities and Buildings</a:t>
            </a:r>
          </a:p>
        </p:txBody>
      </p:sp>
      <p:sp>
        <p:nvSpPr>
          <p:cNvPr id="18" name="Freeform 18">
            <a:extLst>
              <a:ext uri="{FF2B5EF4-FFF2-40B4-BE49-F238E27FC236}">
                <a16:creationId xmlns:a16="http://schemas.microsoft.com/office/drawing/2014/main" id="{CB21E57A-9EBD-15F0-DD1B-F2FE62E3414A}"/>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2760EC73-CB93-D12D-BA8F-0EBE7F7DFE6C}"/>
              </a:ext>
            </a:extLst>
          </p:cNvPr>
          <p:cNvSpPr txBox="1"/>
          <p:nvPr/>
        </p:nvSpPr>
        <p:spPr>
          <a:xfrm>
            <a:off x="1461578" y="2334316"/>
            <a:ext cx="6858000" cy="3754874"/>
          </a:xfrm>
          <a:prstGeom prst="rect">
            <a:avLst/>
          </a:prstGeom>
          <a:noFill/>
        </p:spPr>
        <p:txBody>
          <a:bodyPr wrap="square">
            <a:spAutoFit/>
          </a:bodyPr>
          <a:lstStyle/>
          <a:p>
            <a:r>
              <a:rPr lang="en-US" sz="2000">
                <a:solidFill>
                  <a:srgbClr val="FFFFFF"/>
                </a:solidFill>
                <a:latin typeface="Poppins Light Bold" panose="020B0604020202020204" charset="0"/>
                <a:cs typeface="Poppins Light Bold" panose="020B0604020202020204" charset="0"/>
              </a:rPr>
              <a:t>FY 2026 Town Manager Proposed Budget: $1,040,396.30</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$33,701.30 Increase</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3.35% Increase</a:t>
            </a:r>
          </a:p>
          <a:p>
            <a:endParaRPr lang="en-US" sz="2000">
              <a:solidFill>
                <a:srgbClr val="FFFFFF"/>
              </a:solidFill>
              <a:latin typeface="Poppins Light Bold" panose="020B0604020202020204" charset="0"/>
              <a:cs typeface="Poppins Light Bold" panose="020B0604020202020204" charset="0"/>
            </a:endParaRP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Items of Note:</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$14,903 increase in utility and maintenance lines for public buildings</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Purchase of service line increased by $27,000 to cover reduction in revenue from School Department moving from TC Passios</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$10,000 increase in landscaping contract</a:t>
            </a:r>
          </a:p>
          <a:p>
            <a:pPr marL="742950" lvl="1" indent="-285750">
              <a:buFont typeface="Arial" panose="020B0604020202020204" pitchFamily="34" charset="0"/>
              <a:buChar char="•"/>
            </a:pPr>
            <a:endParaRPr lang="en-US">
              <a:solidFill>
                <a:srgbClr val="FFFFFF"/>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571839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47384-09C1-36DF-C0CB-5CB5130982E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07E5959-293F-3BF2-7A61-526E242D891B}"/>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438714AC-A3C0-3393-B996-104D939C0A17}"/>
              </a:ext>
            </a:extLst>
          </p:cNvPr>
          <p:cNvGrpSpPr/>
          <p:nvPr/>
        </p:nvGrpSpPr>
        <p:grpSpPr>
          <a:xfrm>
            <a:off x="0" y="-38576"/>
            <a:ext cx="9753600" cy="7353778"/>
            <a:chOff x="0" y="-19050"/>
            <a:chExt cx="4816593" cy="3631495"/>
          </a:xfrm>
        </p:grpSpPr>
        <p:sp>
          <p:nvSpPr>
            <p:cNvPr id="4" name="Freeform 4">
              <a:extLst>
                <a:ext uri="{FF2B5EF4-FFF2-40B4-BE49-F238E27FC236}">
                  <a16:creationId xmlns:a16="http://schemas.microsoft.com/office/drawing/2014/main" id="{8DF5414C-41A9-60C5-AC59-3CDB794361C4}"/>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53C5A64E-38E9-C4A5-8D58-42E43AE1C0F5}"/>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D76BCACB-9C12-C4E8-6408-FB1E66DD6394}"/>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56978345-307D-A992-3F96-18C597AFDE40}"/>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19906D37-D19A-F2DF-C8D4-48A02E40893A}"/>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Solid Waste &amp; Recycling</a:t>
            </a:r>
          </a:p>
        </p:txBody>
      </p:sp>
      <p:sp>
        <p:nvSpPr>
          <p:cNvPr id="18" name="Freeform 18">
            <a:extLst>
              <a:ext uri="{FF2B5EF4-FFF2-40B4-BE49-F238E27FC236}">
                <a16:creationId xmlns:a16="http://schemas.microsoft.com/office/drawing/2014/main" id="{CA2C401D-B655-6732-9C6B-2380935AEF3C}"/>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675576DF-BA6B-509A-4E15-7684B4165042}"/>
              </a:ext>
            </a:extLst>
          </p:cNvPr>
          <p:cNvSpPr txBox="1"/>
          <p:nvPr/>
        </p:nvSpPr>
        <p:spPr>
          <a:xfrm>
            <a:off x="1461578" y="2334316"/>
            <a:ext cx="6858000" cy="1600438"/>
          </a:xfrm>
          <a:prstGeom prst="rect">
            <a:avLst/>
          </a:prstGeom>
          <a:noFill/>
        </p:spPr>
        <p:txBody>
          <a:bodyPr wrap="square">
            <a:spAutoFit/>
          </a:bodyPr>
          <a:lstStyle/>
          <a:p>
            <a:r>
              <a:rPr lang="en-US" sz="2000">
                <a:solidFill>
                  <a:srgbClr val="FFFFFF"/>
                </a:solidFill>
                <a:latin typeface="Poppins Light Bold" panose="020B0604020202020204" charset="0"/>
                <a:cs typeface="Poppins Light Bold" panose="020B0604020202020204" charset="0"/>
              </a:rPr>
              <a:t>FY 2026 Town Manager Proposed Budget: $470,000.00</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$225.00 Increase</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.05% Increase</a:t>
            </a:r>
          </a:p>
          <a:p>
            <a:endParaRPr lang="en-US" sz="2000">
              <a:solidFill>
                <a:srgbClr val="FFFFFF"/>
              </a:solidFill>
              <a:latin typeface="Poppins Light Bold" panose="020B0604020202020204" charset="0"/>
              <a:cs typeface="Poppins Light Bold" panose="020B0604020202020204" charset="0"/>
            </a:endParaRPr>
          </a:p>
          <a:p>
            <a:pPr lvl="1"/>
            <a:endParaRPr lang="en-US">
              <a:solidFill>
                <a:srgbClr val="FFFFFF"/>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37467972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F61AE-8724-47F7-53A7-8DC78C099A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70D15D2-F4CA-E4F0-1749-08D8AC9A5A11}"/>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968F5EE9-7CFC-5074-EB68-035B9656DC77}"/>
              </a:ext>
            </a:extLst>
          </p:cNvPr>
          <p:cNvGrpSpPr/>
          <p:nvPr/>
        </p:nvGrpSpPr>
        <p:grpSpPr>
          <a:xfrm>
            <a:off x="0" y="-38576"/>
            <a:ext cx="9753600" cy="7353778"/>
            <a:chOff x="0" y="-19050"/>
            <a:chExt cx="4816593" cy="3631495"/>
          </a:xfrm>
        </p:grpSpPr>
        <p:sp>
          <p:nvSpPr>
            <p:cNvPr id="4" name="Freeform 4">
              <a:extLst>
                <a:ext uri="{FF2B5EF4-FFF2-40B4-BE49-F238E27FC236}">
                  <a16:creationId xmlns:a16="http://schemas.microsoft.com/office/drawing/2014/main" id="{EE55E08D-9505-1B97-6BA5-0E80F048ABFE}"/>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C6481180-994B-54CE-263E-6FB48859724F}"/>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0ABA1FAA-4B77-3CCD-453B-900A282DCFEE}"/>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2CF5BF44-0B52-685F-360E-FAAACECACD62}"/>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03DFB22E-1E9D-0CB0-5856-B99A9937D1A1}"/>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Council on Aging</a:t>
            </a:r>
          </a:p>
        </p:txBody>
      </p:sp>
      <p:sp>
        <p:nvSpPr>
          <p:cNvPr id="18" name="Freeform 18">
            <a:extLst>
              <a:ext uri="{FF2B5EF4-FFF2-40B4-BE49-F238E27FC236}">
                <a16:creationId xmlns:a16="http://schemas.microsoft.com/office/drawing/2014/main" id="{C0F0468D-56D8-0920-5EEF-764E51E324C2}"/>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BA04C356-F168-A654-6073-1072061C3DA7}"/>
              </a:ext>
            </a:extLst>
          </p:cNvPr>
          <p:cNvSpPr txBox="1"/>
          <p:nvPr/>
        </p:nvSpPr>
        <p:spPr>
          <a:xfrm>
            <a:off x="1461578" y="2334316"/>
            <a:ext cx="6858000" cy="1938992"/>
          </a:xfrm>
          <a:prstGeom prst="rect">
            <a:avLst/>
          </a:prstGeom>
          <a:noFill/>
        </p:spPr>
        <p:txBody>
          <a:bodyPr wrap="square">
            <a:spAutoFit/>
          </a:bodyPr>
          <a:lstStyle/>
          <a:p>
            <a:r>
              <a:rPr lang="en-US" sz="2000">
                <a:solidFill>
                  <a:srgbClr val="FFFFFF"/>
                </a:solidFill>
                <a:latin typeface="Poppins Light Bold" panose="020B0604020202020204" charset="0"/>
                <a:cs typeface="Poppins Light Bold" panose="020B0604020202020204" charset="0"/>
              </a:rPr>
              <a:t>FY 2026 Town Manager Proposed Budget: $252,267.42</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$11,185.68 Increase</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4.64% Increase</a:t>
            </a:r>
          </a:p>
          <a:p>
            <a:endParaRPr lang="en-US" sz="2000">
              <a:solidFill>
                <a:srgbClr val="FFFFFF"/>
              </a:solidFill>
              <a:latin typeface="Poppins Light Bold" panose="020B0604020202020204" charset="0"/>
              <a:cs typeface="Poppins Light Bold" panose="020B0604020202020204" charset="0"/>
            </a:endParaRP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Items of Note:</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Increased staff to 36 hour per week position</a:t>
            </a:r>
            <a:endParaRPr lang="en-US">
              <a:solidFill>
                <a:srgbClr val="FFFFFF"/>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5435063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EA777-B01A-A9B9-A6E7-647DB43FAE2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2AD207F-F5E9-0C8B-0D07-06B94D6523AB}"/>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75F1AF94-4323-9151-34EE-39899D9AE0BF}"/>
              </a:ext>
            </a:extLst>
          </p:cNvPr>
          <p:cNvGrpSpPr/>
          <p:nvPr/>
        </p:nvGrpSpPr>
        <p:grpSpPr>
          <a:xfrm>
            <a:off x="0" y="-38576"/>
            <a:ext cx="9753600" cy="7353778"/>
            <a:chOff x="0" y="-19050"/>
            <a:chExt cx="4816593" cy="3631495"/>
          </a:xfrm>
        </p:grpSpPr>
        <p:sp>
          <p:nvSpPr>
            <p:cNvPr id="4" name="Freeform 4">
              <a:extLst>
                <a:ext uri="{FF2B5EF4-FFF2-40B4-BE49-F238E27FC236}">
                  <a16:creationId xmlns:a16="http://schemas.microsoft.com/office/drawing/2014/main" id="{A209727A-77C5-CF67-CB42-F0D36FBDD6CA}"/>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4FE31607-FBE9-DA05-A880-C6945ED90A43}"/>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CB58C0B2-940F-901B-9886-A1F2D64267B9}"/>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A45C872D-BFDB-F47D-6BF6-CBDD072207A9}"/>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DA6286C4-C757-9BD2-8037-9A493151DE19}"/>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Veterans</a:t>
            </a:r>
          </a:p>
        </p:txBody>
      </p:sp>
      <p:sp>
        <p:nvSpPr>
          <p:cNvPr id="18" name="Freeform 18">
            <a:extLst>
              <a:ext uri="{FF2B5EF4-FFF2-40B4-BE49-F238E27FC236}">
                <a16:creationId xmlns:a16="http://schemas.microsoft.com/office/drawing/2014/main" id="{3CAFF954-FF2E-1296-D8DB-39E8E4765FE2}"/>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712D7998-EC67-8204-A79A-A607E2FC03ED}"/>
              </a:ext>
            </a:extLst>
          </p:cNvPr>
          <p:cNvSpPr txBox="1"/>
          <p:nvPr/>
        </p:nvSpPr>
        <p:spPr>
          <a:xfrm>
            <a:off x="1461578" y="2334316"/>
            <a:ext cx="6858000" cy="2523768"/>
          </a:xfrm>
          <a:prstGeom prst="rect">
            <a:avLst/>
          </a:prstGeom>
          <a:noFill/>
        </p:spPr>
        <p:txBody>
          <a:bodyPr wrap="square">
            <a:spAutoFit/>
          </a:bodyPr>
          <a:lstStyle/>
          <a:p>
            <a:r>
              <a:rPr lang="en-US" sz="2000">
                <a:solidFill>
                  <a:srgbClr val="FFFFFF"/>
                </a:solidFill>
                <a:latin typeface="Poppins Light Bold" panose="020B0604020202020204" charset="0"/>
                <a:cs typeface="Poppins Light Bold" panose="020B0604020202020204" charset="0"/>
              </a:rPr>
              <a:t>FY 2026 Town Manager Proposed Budget: $90,699</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$20,076.00 Decrease</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18.12% Decrease</a:t>
            </a:r>
          </a:p>
          <a:p>
            <a:endParaRPr lang="en-US" sz="2000">
              <a:solidFill>
                <a:srgbClr val="FFFFFF"/>
              </a:solidFill>
              <a:latin typeface="Poppins Light Bold" panose="020B0604020202020204" charset="0"/>
              <a:cs typeface="Poppins Light Bold" panose="020B0604020202020204" charset="0"/>
            </a:endParaRP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Items of Note:</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Reduction does not affect benefits received by Lunenburg veterans.  </a:t>
            </a:r>
          </a:p>
          <a:p>
            <a:pPr marL="742950" lvl="1" indent="-285750">
              <a:buFont typeface="Arial" panose="020B0604020202020204" pitchFamily="34" charset="0"/>
              <a:buChar char="•"/>
            </a:pPr>
            <a:endParaRPr lang="en-US">
              <a:solidFill>
                <a:srgbClr val="FFFFFF"/>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34825064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8DCDA-222E-2DB8-4395-046B9B0361F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45D6500-5A5C-70BE-FA3E-5C48A0D2BE8F}"/>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0BE5A80D-0943-9CD4-3B54-D0EAF1EEC876}"/>
              </a:ext>
            </a:extLst>
          </p:cNvPr>
          <p:cNvGrpSpPr/>
          <p:nvPr/>
        </p:nvGrpSpPr>
        <p:grpSpPr>
          <a:xfrm>
            <a:off x="-3001" y="-38470"/>
            <a:ext cx="9753600" cy="7353778"/>
            <a:chOff x="0" y="-19050"/>
            <a:chExt cx="4816593" cy="3631495"/>
          </a:xfrm>
        </p:grpSpPr>
        <p:sp>
          <p:nvSpPr>
            <p:cNvPr id="4" name="Freeform 4">
              <a:extLst>
                <a:ext uri="{FF2B5EF4-FFF2-40B4-BE49-F238E27FC236}">
                  <a16:creationId xmlns:a16="http://schemas.microsoft.com/office/drawing/2014/main" id="{45E55695-7B84-FF7F-F1F3-BA89CC503DB9}"/>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44308429-83B1-45C2-FE91-C88E280C1870}"/>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52C57690-5D8F-AB4C-8369-56AC4C80C085}"/>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73415D77-A617-0D64-C469-50A511A0EFB3}"/>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4C5CAC82-3AE6-A71E-4A89-A25CDAF17B7C}"/>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Schools</a:t>
            </a:r>
          </a:p>
        </p:txBody>
      </p:sp>
      <p:sp>
        <p:nvSpPr>
          <p:cNvPr id="18" name="Freeform 18">
            <a:extLst>
              <a:ext uri="{FF2B5EF4-FFF2-40B4-BE49-F238E27FC236}">
                <a16:creationId xmlns:a16="http://schemas.microsoft.com/office/drawing/2014/main" id="{347574D4-A600-F405-ECDD-C9C93A9B6BFB}"/>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ABD72EA9-CEE3-9670-D9CD-3595DF3E5FE4}"/>
              </a:ext>
            </a:extLst>
          </p:cNvPr>
          <p:cNvSpPr txBox="1"/>
          <p:nvPr/>
        </p:nvSpPr>
        <p:spPr>
          <a:xfrm>
            <a:off x="1461578" y="2334316"/>
            <a:ext cx="6858000" cy="2215991"/>
          </a:xfrm>
          <a:prstGeom prst="rect">
            <a:avLst/>
          </a:prstGeom>
          <a:noFill/>
        </p:spPr>
        <p:txBody>
          <a:bodyPr wrap="square">
            <a:spAutoFit/>
          </a:bodyPr>
          <a:lstStyle/>
          <a:p>
            <a:r>
              <a:rPr lang="en-US" sz="2000">
                <a:solidFill>
                  <a:srgbClr val="FFFFFF"/>
                </a:solidFill>
                <a:latin typeface="Poppins Light Bold" panose="020B0604020202020204" charset="0"/>
                <a:cs typeface="Poppins Light Bold" panose="020B0604020202020204" charset="0"/>
              </a:rPr>
              <a:t>FY 2026 Town Manager Proposed Budget: $27,121,995.00</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$809,163 Increase</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3.08% Increase</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$25,787,474 to Lunenburg Public Schools</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$1,334,51 to Monty Tech</a:t>
            </a:r>
          </a:p>
          <a:p>
            <a:endParaRPr lang="en-US" sz="2000">
              <a:solidFill>
                <a:srgbClr val="FFFFFF"/>
              </a:solidFill>
              <a:latin typeface="Poppins Light Bold" panose="020B0604020202020204" charset="0"/>
              <a:cs typeface="Poppins Light Bold" panose="020B0604020202020204" charset="0"/>
            </a:endParaRPr>
          </a:p>
          <a:p>
            <a:pPr lvl="1"/>
            <a:endParaRPr lang="en-US">
              <a:solidFill>
                <a:srgbClr val="FFFFFF"/>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37534360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9F940-C8CB-9F00-4C6A-6AADCE73C5E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E4B87A0-93C9-CCAF-57E9-C3956BE4B56C}"/>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320CE36A-28B6-F724-D6BC-A81819AF1849}"/>
              </a:ext>
            </a:extLst>
          </p:cNvPr>
          <p:cNvGrpSpPr/>
          <p:nvPr/>
        </p:nvGrpSpPr>
        <p:grpSpPr>
          <a:xfrm>
            <a:off x="0" y="-38576"/>
            <a:ext cx="9753600" cy="7353778"/>
            <a:chOff x="0" y="-19050"/>
            <a:chExt cx="4816593" cy="3631495"/>
          </a:xfrm>
        </p:grpSpPr>
        <p:sp>
          <p:nvSpPr>
            <p:cNvPr id="4" name="Freeform 4">
              <a:extLst>
                <a:ext uri="{FF2B5EF4-FFF2-40B4-BE49-F238E27FC236}">
                  <a16:creationId xmlns:a16="http://schemas.microsoft.com/office/drawing/2014/main" id="{54A07AE6-6E04-87C3-4DF2-FE97267E4910}"/>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1EEE2A10-835E-7CA4-A3B9-9582892A7F38}"/>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5D66FE05-BC1D-25F0-16D6-8E32FD269014}"/>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EF7B2ACD-F5EB-5AD1-EA79-2360E8A4AA31}"/>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9CB76698-5D50-E23A-D2F0-0D80FCE3E35D}"/>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Library</a:t>
            </a:r>
          </a:p>
        </p:txBody>
      </p:sp>
      <p:sp>
        <p:nvSpPr>
          <p:cNvPr id="18" name="Freeform 18">
            <a:extLst>
              <a:ext uri="{FF2B5EF4-FFF2-40B4-BE49-F238E27FC236}">
                <a16:creationId xmlns:a16="http://schemas.microsoft.com/office/drawing/2014/main" id="{64D6B853-17DE-8CB3-64F0-2E4BBC93C1DC}"/>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5AE229FA-3444-AB4E-30F4-40FD3FCE1251}"/>
              </a:ext>
            </a:extLst>
          </p:cNvPr>
          <p:cNvSpPr txBox="1"/>
          <p:nvPr/>
        </p:nvSpPr>
        <p:spPr>
          <a:xfrm>
            <a:off x="1461578" y="2334316"/>
            <a:ext cx="6858000" cy="1938992"/>
          </a:xfrm>
          <a:prstGeom prst="rect">
            <a:avLst/>
          </a:prstGeom>
          <a:noFill/>
        </p:spPr>
        <p:txBody>
          <a:bodyPr wrap="square">
            <a:spAutoFit/>
          </a:bodyPr>
          <a:lstStyle/>
          <a:p>
            <a:r>
              <a:rPr lang="en-US" sz="2000">
                <a:solidFill>
                  <a:srgbClr val="FFFFFF"/>
                </a:solidFill>
                <a:latin typeface="Poppins Light Bold" panose="020B0604020202020204" charset="0"/>
                <a:cs typeface="Poppins Light Bold" panose="020B0604020202020204" charset="0"/>
              </a:rPr>
              <a:t>FY 2026 Town Manager Proposed Budget: $650,518.04</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$58,657.68 Increase</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9.91% Increase</a:t>
            </a:r>
          </a:p>
          <a:p>
            <a:endParaRPr lang="en-US" sz="2000">
              <a:solidFill>
                <a:srgbClr val="FFFFFF"/>
              </a:solidFill>
              <a:latin typeface="Poppins Light Bold" panose="020B0604020202020204" charset="0"/>
              <a:cs typeface="Poppins Light Bold" panose="020B0604020202020204" charset="0"/>
            </a:endParaRP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Items of Note:</a:t>
            </a:r>
          </a:p>
          <a:p>
            <a:pPr marL="742950" lvl="1"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Additional staff hours</a:t>
            </a:r>
            <a:endParaRPr lang="en-US">
              <a:solidFill>
                <a:srgbClr val="FFFFFF"/>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13128005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8A2D0-B331-9187-2272-025BC6C2D7A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BB33760-79D6-91DE-F09E-77C2AF6B8855}"/>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93FFA8A0-C24A-215C-D9CD-44B250231842}"/>
              </a:ext>
            </a:extLst>
          </p:cNvPr>
          <p:cNvGrpSpPr/>
          <p:nvPr/>
        </p:nvGrpSpPr>
        <p:grpSpPr>
          <a:xfrm>
            <a:off x="0" y="-19526"/>
            <a:ext cx="9753600" cy="7353778"/>
            <a:chOff x="0" y="-19050"/>
            <a:chExt cx="4816593" cy="3631495"/>
          </a:xfrm>
        </p:grpSpPr>
        <p:sp>
          <p:nvSpPr>
            <p:cNvPr id="4" name="Freeform 4">
              <a:extLst>
                <a:ext uri="{FF2B5EF4-FFF2-40B4-BE49-F238E27FC236}">
                  <a16:creationId xmlns:a16="http://schemas.microsoft.com/office/drawing/2014/main" id="{2E86C387-A1F6-6796-EF23-191BBA5347BA}"/>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7353FA46-B6CC-A229-C192-AA1C61EB1F42}"/>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2EF02244-4533-BCCF-06B0-FD631B413FA6}"/>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2D2C6609-82EC-C441-B519-CD1A257597A8}"/>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20A1CA1C-AA9E-5FDE-59B6-DEAE0D3157EB}"/>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Tax Title</a:t>
            </a:r>
          </a:p>
        </p:txBody>
      </p:sp>
      <p:sp>
        <p:nvSpPr>
          <p:cNvPr id="18" name="Freeform 18">
            <a:extLst>
              <a:ext uri="{FF2B5EF4-FFF2-40B4-BE49-F238E27FC236}">
                <a16:creationId xmlns:a16="http://schemas.microsoft.com/office/drawing/2014/main" id="{361C9CDC-1791-DEEF-C6D7-C799F330310A}"/>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9B8FE323-5DB1-A578-ABD8-29C5BFF258DB}"/>
              </a:ext>
            </a:extLst>
          </p:cNvPr>
          <p:cNvSpPr txBox="1"/>
          <p:nvPr/>
        </p:nvSpPr>
        <p:spPr>
          <a:xfrm>
            <a:off x="1461578" y="2334316"/>
            <a:ext cx="6858000" cy="1600438"/>
          </a:xfrm>
          <a:prstGeom prst="rect">
            <a:avLst/>
          </a:prstGeom>
          <a:noFill/>
        </p:spPr>
        <p:txBody>
          <a:bodyPr wrap="square">
            <a:spAutoFit/>
          </a:bodyPr>
          <a:lstStyle/>
          <a:p>
            <a:r>
              <a:rPr lang="en-US" sz="2000">
                <a:solidFill>
                  <a:srgbClr val="FFFFFF"/>
                </a:solidFill>
                <a:latin typeface="Poppins Light Bold" panose="020B0604020202020204" charset="0"/>
                <a:cs typeface="Poppins Light Bold" panose="020B0604020202020204" charset="0"/>
              </a:rPr>
              <a:t>FY 2026 Town Manager Proposed Budget: $30,500</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$1,500.00 Increase</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5.17% Increase</a:t>
            </a:r>
          </a:p>
          <a:p>
            <a:endParaRPr lang="en-US" sz="2000">
              <a:solidFill>
                <a:srgbClr val="FFFFFF"/>
              </a:solidFill>
              <a:latin typeface="Poppins Light Bold" panose="020B0604020202020204" charset="0"/>
              <a:cs typeface="Poppins Light Bold" panose="020B0604020202020204" charset="0"/>
            </a:endParaRPr>
          </a:p>
          <a:p>
            <a:pPr marL="742950" lvl="1" indent="-285750">
              <a:buFont typeface="Arial" panose="020B0604020202020204" pitchFamily="34" charset="0"/>
              <a:buChar char="•"/>
            </a:pPr>
            <a:endParaRPr lang="en-US">
              <a:solidFill>
                <a:srgbClr val="FFFFFF"/>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6224016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CC301-9391-DF05-9113-A3C01DF7E6B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E171B59-4DB8-E22A-8CFB-F68312F98CB5}"/>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C20A15ED-E70C-8BA3-6C33-473F4D95C615}"/>
              </a:ext>
            </a:extLst>
          </p:cNvPr>
          <p:cNvGrpSpPr/>
          <p:nvPr/>
        </p:nvGrpSpPr>
        <p:grpSpPr>
          <a:xfrm>
            <a:off x="0" y="-38576"/>
            <a:ext cx="9753600" cy="7353778"/>
            <a:chOff x="0" y="-19050"/>
            <a:chExt cx="4816593" cy="3631495"/>
          </a:xfrm>
        </p:grpSpPr>
        <p:sp>
          <p:nvSpPr>
            <p:cNvPr id="4" name="Freeform 4">
              <a:extLst>
                <a:ext uri="{FF2B5EF4-FFF2-40B4-BE49-F238E27FC236}">
                  <a16:creationId xmlns:a16="http://schemas.microsoft.com/office/drawing/2014/main" id="{73A5C3DD-A12A-8D30-DA88-B24E493E594D}"/>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AE2AF315-5F62-A183-453F-A02709CCD728}"/>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3E2F6839-BBD2-60E6-5A12-7F69BF7F147C}"/>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B421D5C7-0F55-C283-FE53-D90148BE23EA}"/>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E48DB6E8-0DB7-3F89-4B71-D0BE4E4F6B65}"/>
              </a:ext>
            </a:extLst>
          </p:cNvPr>
          <p:cNvSpPr txBox="1"/>
          <p:nvPr/>
        </p:nvSpPr>
        <p:spPr>
          <a:xfrm>
            <a:off x="1613978" y="617674"/>
            <a:ext cx="6705600"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rPr>
              <a:t>Worcester Regional Retirement</a:t>
            </a:r>
          </a:p>
        </p:txBody>
      </p:sp>
      <p:sp>
        <p:nvSpPr>
          <p:cNvPr id="18" name="Freeform 18">
            <a:extLst>
              <a:ext uri="{FF2B5EF4-FFF2-40B4-BE49-F238E27FC236}">
                <a16:creationId xmlns:a16="http://schemas.microsoft.com/office/drawing/2014/main" id="{6DA16501-F599-EC51-8CCA-E37849F8E245}"/>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5">
            <a:extLst>
              <a:ext uri="{FF2B5EF4-FFF2-40B4-BE49-F238E27FC236}">
                <a16:creationId xmlns:a16="http://schemas.microsoft.com/office/drawing/2014/main" id="{C11E2437-C844-DA1D-EEBF-92E5CAFB5359}"/>
              </a:ext>
            </a:extLst>
          </p:cNvPr>
          <p:cNvSpPr txBox="1"/>
          <p:nvPr/>
        </p:nvSpPr>
        <p:spPr>
          <a:xfrm>
            <a:off x="1461578" y="2334316"/>
            <a:ext cx="6858000" cy="1908215"/>
          </a:xfrm>
          <a:prstGeom prst="rect">
            <a:avLst/>
          </a:prstGeom>
          <a:noFill/>
        </p:spPr>
        <p:txBody>
          <a:bodyPr wrap="square">
            <a:spAutoFit/>
          </a:bodyPr>
          <a:lstStyle/>
          <a:p>
            <a:r>
              <a:rPr lang="en-US" sz="2000">
                <a:solidFill>
                  <a:srgbClr val="FFFFFF"/>
                </a:solidFill>
                <a:latin typeface="Poppins Light Bold" panose="020B0604020202020204" charset="0"/>
                <a:cs typeface="Poppins Light Bold" panose="020B0604020202020204" charset="0"/>
              </a:rPr>
              <a:t>FY 2026 Town Manager Proposed Budget: $2,392,572</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$264,771 Increase</a:t>
            </a: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12.44% Increase</a:t>
            </a:r>
          </a:p>
          <a:p>
            <a:endParaRPr lang="en-US" sz="2000">
              <a:solidFill>
                <a:srgbClr val="FFFFFF"/>
              </a:solidFill>
              <a:latin typeface="Poppins Light Bold" panose="020B0604020202020204" charset="0"/>
              <a:cs typeface="Poppins Light Bold" panose="020B0604020202020204" charset="0"/>
            </a:endParaRPr>
          </a:p>
          <a:p>
            <a:pPr marL="285750" indent="-285750">
              <a:buFont typeface="Arial" panose="020B0604020202020204" pitchFamily="34" charset="0"/>
              <a:buChar char="•"/>
            </a:pPr>
            <a:r>
              <a:rPr lang="en-US" sz="2000">
                <a:solidFill>
                  <a:srgbClr val="FFFFFF"/>
                </a:solidFill>
                <a:latin typeface="Poppins Light Bold" panose="020B0604020202020204" charset="0"/>
                <a:cs typeface="Poppins Light Bold" panose="020B0604020202020204" charset="0"/>
              </a:rPr>
              <a:t>Non-Discretionary</a:t>
            </a:r>
          </a:p>
          <a:p>
            <a:pPr marL="742950" lvl="1" indent="-285750">
              <a:buFont typeface="Arial" panose="020B0604020202020204" pitchFamily="34" charset="0"/>
              <a:buChar char="•"/>
            </a:pPr>
            <a:endParaRPr lang="en-US">
              <a:solidFill>
                <a:srgbClr val="FFFFFF"/>
              </a:solidFill>
              <a:latin typeface="Poppins Light Bold" panose="020B0604020202020204" charset="0"/>
              <a:cs typeface="Poppins Light Bold" panose="020B0604020202020204" charset="0"/>
            </a:endParaRPr>
          </a:p>
        </p:txBody>
      </p:sp>
    </p:spTree>
    <p:extLst>
      <p:ext uri="{BB962C8B-B14F-4D97-AF65-F5344CB8AC3E}">
        <p14:creationId xmlns:p14="http://schemas.microsoft.com/office/powerpoint/2010/main" val="7395730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5426B-4A01-2D5E-A7CB-FEBD55D48E5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33E1808-B59B-6709-5E5A-2D17D181D5B1}"/>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8638" r="-2154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BEA7137D-7123-AC65-47CA-CBA21ADD51AE}"/>
              </a:ext>
            </a:extLst>
          </p:cNvPr>
          <p:cNvGrpSpPr/>
          <p:nvPr/>
        </p:nvGrpSpPr>
        <p:grpSpPr>
          <a:xfrm>
            <a:off x="0" y="0"/>
            <a:ext cx="9753600" cy="7315200"/>
            <a:chOff x="0" y="0"/>
            <a:chExt cx="4816593" cy="3612444"/>
          </a:xfrm>
        </p:grpSpPr>
        <p:sp>
          <p:nvSpPr>
            <p:cNvPr id="4" name="Freeform 4">
              <a:extLst>
                <a:ext uri="{FF2B5EF4-FFF2-40B4-BE49-F238E27FC236}">
                  <a16:creationId xmlns:a16="http://schemas.microsoft.com/office/drawing/2014/main" id="{1FC16F75-DF31-104E-4B1E-0E1FA09A39CA}"/>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a:ln>
              <a:solidFill>
                <a:schemeClr val="accent1"/>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A57C74C5-5908-39D6-15F1-C143990C4AAB}"/>
                </a:ext>
              </a:extLst>
            </p:cNvPr>
            <p:cNvSpPr txBox="1"/>
            <p:nvPr/>
          </p:nvSpPr>
          <p:spPr>
            <a:xfrm>
              <a:off x="0" y="-19050"/>
              <a:ext cx="4816593" cy="3631494"/>
            </a:xfrm>
            <a:prstGeom prst="rect">
              <a:avLst/>
            </a:prstGeom>
            <a:ln>
              <a:solidFill>
                <a:schemeClr val="accent1"/>
              </a:solidFill>
            </a:ln>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C2BFFFAA-9E91-8513-AB89-AFE05B104313}"/>
              </a:ext>
            </a:extLst>
          </p:cNvPr>
          <p:cNvGrpSpPr/>
          <p:nvPr/>
        </p:nvGrpSpPr>
        <p:grpSpPr>
          <a:xfrm>
            <a:off x="2353841" y="1201241"/>
            <a:ext cx="5184944" cy="85725"/>
            <a:chOff x="0" y="0"/>
            <a:chExt cx="9217679" cy="152400"/>
          </a:xfrm>
        </p:grpSpPr>
        <p:sp>
          <p:nvSpPr>
            <p:cNvPr id="14" name="Freeform 14">
              <a:extLst>
                <a:ext uri="{FF2B5EF4-FFF2-40B4-BE49-F238E27FC236}">
                  <a16:creationId xmlns:a16="http://schemas.microsoft.com/office/drawing/2014/main" id="{ED24ECE4-D58A-2DF1-0325-75A9B040C16B}"/>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7" name="TextBox 17">
            <a:extLst>
              <a:ext uri="{FF2B5EF4-FFF2-40B4-BE49-F238E27FC236}">
                <a16:creationId xmlns:a16="http://schemas.microsoft.com/office/drawing/2014/main" id="{A169ECE5-EED1-CB08-662C-9875A8F1F2B6}"/>
              </a:ext>
            </a:extLst>
          </p:cNvPr>
          <p:cNvSpPr txBox="1"/>
          <p:nvPr/>
        </p:nvSpPr>
        <p:spPr>
          <a:xfrm>
            <a:off x="2133600" y="677531"/>
            <a:ext cx="5666356" cy="1133146"/>
          </a:xfrm>
          <a:prstGeom prst="rect">
            <a:avLst/>
          </a:prstGeom>
        </p:spPr>
        <p:txBody>
          <a:bodyPr lIns="0" tIns="0" rIns="0" bIns="0" rtlCol="0" anchor="t"/>
          <a:lstStyle/>
          <a:p>
            <a:pPr marL="0" marR="0" lvl="0" indent="0" algn="ctr" defTabSz="914400" rtl="0" eaLnBrk="1" fontAlgn="auto" latinLnBrk="0" hangingPunct="1">
              <a:lnSpc>
                <a:spcPts val="3208"/>
              </a:lnSpc>
              <a:spcBef>
                <a:spcPts val="0"/>
              </a:spcBef>
              <a:spcAft>
                <a:spcPts val="0"/>
              </a:spcAft>
              <a:buClrTx/>
              <a:buSzTx/>
              <a:buFontTx/>
              <a:buNone/>
              <a:tabLst/>
              <a:defRPr/>
            </a:pPr>
            <a:r>
              <a:rPr lang="en-US" sz="4400">
                <a:solidFill>
                  <a:srgbClr val="FFFFFF"/>
                </a:solidFill>
                <a:latin typeface="Poppins Light Bold"/>
                <a:ea typeface="Poppins Light Bold"/>
                <a:cs typeface="Poppins Light Bold"/>
                <a:sym typeface="Poppins Light Bold"/>
              </a:rPr>
              <a:t>What’s Next?</a:t>
            </a:r>
            <a:endParaRPr kumimoji="0" lang="en-US" sz="4400" b="0" i="0" u="none" strike="noStrike" kern="1200" cap="none" spc="0" normalizeH="0" baseline="0" noProof="0">
              <a:ln>
                <a:noFill/>
              </a:ln>
              <a:solidFill>
                <a:srgbClr val="FFFFFF"/>
              </a:solidFill>
              <a:effectLst/>
              <a:uLnTx/>
              <a:uFillTx/>
              <a:latin typeface="Poppins Light Bold"/>
              <a:ea typeface="Poppins Light Bold"/>
              <a:cs typeface="Poppins Light Bold"/>
              <a:sym typeface="Poppins Light Bold"/>
            </a:endParaRPr>
          </a:p>
        </p:txBody>
      </p:sp>
      <p:sp>
        <p:nvSpPr>
          <p:cNvPr id="18" name="Freeform 18">
            <a:extLst>
              <a:ext uri="{FF2B5EF4-FFF2-40B4-BE49-F238E27FC236}">
                <a16:creationId xmlns:a16="http://schemas.microsoft.com/office/drawing/2014/main" id="{CEA58ECD-990D-C4AA-FACB-B6C94ABFFFDA}"/>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DB6AEA67-A32D-B96D-0DDB-7EBC1BC2DF09}"/>
              </a:ext>
            </a:extLst>
          </p:cNvPr>
          <p:cNvSpPr txBox="1"/>
          <p:nvPr/>
        </p:nvSpPr>
        <p:spPr>
          <a:xfrm>
            <a:off x="1714499" y="2040683"/>
            <a:ext cx="6324600" cy="3416320"/>
          </a:xfrm>
          <a:prstGeom prst="rect">
            <a:avLst/>
          </a:prstGeom>
          <a:noFill/>
        </p:spPr>
        <p:txBody>
          <a:bodyPr wrap="square" lIns="91440" tIns="45720" rIns="91440" bIns="45720" rtlCol="0" anchor="t">
            <a:spAutoFit/>
          </a:bodyPr>
          <a:lstStyle/>
          <a:p>
            <a:r>
              <a:rPr lang="en-US" sz="2400">
                <a:solidFill>
                  <a:schemeClr val="bg1"/>
                </a:solidFill>
                <a:latin typeface="Poppins Light Bold"/>
                <a:cs typeface="Poppins Light Bold"/>
              </a:rPr>
              <a:t>We will continue to revise budgets over the next several weeks. </a:t>
            </a:r>
          </a:p>
          <a:p>
            <a:endParaRPr lang="en-US" sz="2400">
              <a:solidFill>
                <a:schemeClr val="bg1"/>
              </a:solidFill>
              <a:latin typeface="Poppins Light Bold" panose="020B0604020202020204" charset="0"/>
              <a:cs typeface="Poppins Light Bold" panose="020B0604020202020204" charset="0"/>
            </a:endParaRPr>
          </a:p>
          <a:p>
            <a:r>
              <a:rPr lang="en-US" sz="2400">
                <a:solidFill>
                  <a:schemeClr val="bg1"/>
                </a:solidFill>
                <a:latin typeface="Poppins Light Bold"/>
                <a:cs typeface="Poppins Light Bold"/>
              </a:rPr>
              <a:t>Finance Committee Public Hearing 3.13.25</a:t>
            </a:r>
            <a:endParaRPr lang="en-US" sz="2400">
              <a:solidFill>
                <a:schemeClr val="bg1"/>
              </a:solidFill>
              <a:latin typeface="Poppins Light Bold" panose="020B0604020202020204" charset="0"/>
              <a:cs typeface="Poppins Light Bold" panose="020B0604020202020204" charset="0"/>
            </a:endParaRPr>
          </a:p>
          <a:p>
            <a:endParaRPr lang="en-US" sz="2400">
              <a:solidFill>
                <a:schemeClr val="bg1"/>
              </a:solidFill>
              <a:latin typeface="Poppins Light Bold" panose="020B0604020202020204" charset="0"/>
              <a:cs typeface="Poppins Light Bold" panose="020B0604020202020204" charset="0"/>
            </a:endParaRPr>
          </a:p>
          <a:p>
            <a:r>
              <a:rPr lang="en-US" sz="2400">
                <a:solidFill>
                  <a:schemeClr val="bg1"/>
                </a:solidFill>
                <a:latin typeface="Poppins Light Bold"/>
                <a:cs typeface="Poppins Light Bold"/>
              </a:rPr>
              <a:t>Annual Town Meeting 5.3.25 at 9:00 a.m</a:t>
            </a:r>
            <a:r>
              <a:rPr lang="en-US" sz="2400" b="1">
                <a:solidFill>
                  <a:schemeClr val="bg1"/>
                </a:solidFill>
                <a:latin typeface="Poppins Light Bold"/>
                <a:cs typeface="Poppins Light Bold"/>
              </a:rPr>
              <a:t>.</a:t>
            </a:r>
          </a:p>
          <a:p>
            <a:endParaRPr lang="en-US" sz="2400" b="1">
              <a:solidFill>
                <a:schemeClr val="bg1"/>
              </a:solidFill>
              <a:latin typeface="Poppins Light Bold" panose="020B0604020202020204" charset="0"/>
              <a:cs typeface="Poppins Light Bold" panose="020B0604020202020204" charset="0"/>
            </a:endParaRPr>
          </a:p>
          <a:p>
            <a:r>
              <a:rPr lang="en-US" sz="2400" b="1">
                <a:solidFill>
                  <a:schemeClr val="bg1"/>
                </a:solidFill>
                <a:latin typeface="Poppins Light Bold"/>
                <a:cs typeface="Poppins Light Bold"/>
              </a:rPr>
              <a:t>State Budget finalized by early summer</a:t>
            </a:r>
            <a:endParaRPr lang="en-US" sz="2400">
              <a:solidFill>
                <a:schemeClr val="bg1"/>
              </a:solidFill>
              <a:latin typeface="Poppins Light Bold"/>
              <a:cs typeface="Poppins Light Bold"/>
            </a:endParaRPr>
          </a:p>
          <a:p>
            <a:r>
              <a:rPr lang="en-US" sz="2400">
                <a:solidFill>
                  <a:schemeClr val="bg1"/>
                </a:solidFill>
                <a:latin typeface="Poppins Light Bold"/>
                <a:cs typeface="Poppins Light Bold"/>
              </a:rPr>
              <a:t> </a:t>
            </a:r>
          </a:p>
        </p:txBody>
      </p:sp>
    </p:spTree>
    <p:extLst>
      <p:ext uri="{BB962C8B-B14F-4D97-AF65-F5344CB8AC3E}">
        <p14:creationId xmlns:p14="http://schemas.microsoft.com/office/powerpoint/2010/main" val="20320167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34D52-3053-9909-05E0-A748B453437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AD5659F-5106-5CB2-AFFC-333EDF932C1B}"/>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21310" r="-18875"/>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3" name="Group 3">
            <a:extLst>
              <a:ext uri="{FF2B5EF4-FFF2-40B4-BE49-F238E27FC236}">
                <a16:creationId xmlns:a16="http://schemas.microsoft.com/office/drawing/2014/main" id="{0A4D502C-BC18-0664-A495-C227E7917B59}"/>
              </a:ext>
            </a:extLst>
          </p:cNvPr>
          <p:cNvGrpSpPr/>
          <p:nvPr/>
        </p:nvGrpSpPr>
        <p:grpSpPr>
          <a:xfrm>
            <a:off x="0" y="0"/>
            <a:ext cx="9753600" cy="7315200"/>
            <a:chOff x="0" y="0"/>
            <a:chExt cx="4816593" cy="3612444"/>
          </a:xfrm>
        </p:grpSpPr>
        <p:sp>
          <p:nvSpPr>
            <p:cNvPr id="4" name="Freeform 4">
              <a:extLst>
                <a:ext uri="{FF2B5EF4-FFF2-40B4-BE49-F238E27FC236}">
                  <a16:creationId xmlns:a16="http://schemas.microsoft.com/office/drawing/2014/main" id="{B6CA6D9E-6707-20E3-E06A-C1638A62A16E}"/>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EFD59CBA-947E-7DB1-467A-29CA82B3E6F4}"/>
                </a:ext>
              </a:extLst>
            </p:cNvPr>
            <p:cNvSpPr txBox="1"/>
            <p:nvPr/>
          </p:nvSpPr>
          <p:spPr>
            <a:xfrm>
              <a:off x="0" y="-19050"/>
              <a:ext cx="4816593" cy="3631494"/>
            </a:xfrm>
            <a:prstGeom prst="rect">
              <a:avLst/>
            </a:prstGeom>
          </p:spPr>
          <p:txBody>
            <a:bodyPr lIns="27093" tIns="27093" rIns="27093" bIns="27093" rtlCol="0" anchor="ctr"/>
            <a:lstStyle/>
            <a:p>
              <a:pPr marL="0" marR="0" lvl="0" indent="0" algn="ctr" defTabSz="914400" rtl="0" eaLnBrk="1" fontAlgn="auto" latinLnBrk="0" hangingPunct="1">
                <a:lnSpc>
                  <a:spcPts val="1418"/>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a:extLst>
              <a:ext uri="{FF2B5EF4-FFF2-40B4-BE49-F238E27FC236}">
                <a16:creationId xmlns:a16="http://schemas.microsoft.com/office/drawing/2014/main" id="{4C4E48EE-5161-32DE-3932-2B4E64FA62A1}"/>
              </a:ext>
            </a:extLst>
          </p:cNvPr>
          <p:cNvSpPr/>
          <p:nvPr/>
        </p:nvSpPr>
        <p:spPr>
          <a:xfrm>
            <a:off x="4042565" y="565294"/>
            <a:ext cx="1668470" cy="1668470"/>
          </a:xfrm>
          <a:custGeom>
            <a:avLst/>
            <a:gdLst/>
            <a:ahLst/>
            <a:cxnLst/>
            <a:rect l="l" t="t" r="r" b="b"/>
            <a:pathLst>
              <a:path w="1668470" h="1668470">
                <a:moveTo>
                  <a:pt x="0" y="0"/>
                </a:moveTo>
                <a:lnTo>
                  <a:pt x="1668470" y="0"/>
                </a:lnTo>
                <a:lnTo>
                  <a:pt x="1668470" y="1668470"/>
                </a:lnTo>
                <a:lnTo>
                  <a:pt x="0" y="1668470"/>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a:extLst>
              <a:ext uri="{FF2B5EF4-FFF2-40B4-BE49-F238E27FC236}">
                <a16:creationId xmlns:a16="http://schemas.microsoft.com/office/drawing/2014/main" id="{075C878F-2B85-9314-1A90-12C87E3EB0DC}"/>
              </a:ext>
            </a:extLst>
          </p:cNvPr>
          <p:cNvSpPr txBox="1"/>
          <p:nvPr/>
        </p:nvSpPr>
        <p:spPr>
          <a:xfrm>
            <a:off x="1820958" y="3429000"/>
            <a:ext cx="6111681" cy="802912"/>
          </a:xfrm>
          <a:prstGeom prst="rect">
            <a:avLst/>
          </a:prstGeom>
        </p:spPr>
        <p:txBody>
          <a:bodyPr lIns="0" tIns="0" rIns="0" bIns="0" rtlCol="0" anchor="t">
            <a:spAutoFit/>
          </a:bodyPr>
          <a:lstStyle/>
          <a:p>
            <a:pPr algn="ctr">
              <a:lnSpc>
                <a:spcPts val="6464"/>
              </a:lnSpc>
              <a:defRPr/>
            </a:pPr>
            <a:r>
              <a:rPr lang="en-US" sz="4950" spc="-124">
                <a:solidFill>
                  <a:srgbClr val="EBEBEB"/>
                </a:solidFill>
                <a:latin typeface="Poppins Bold"/>
                <a:ea typeface="Poppins Bold"/>
                <a:cs typeface="Poppins Bold"/>
                <a:sym typeface="Poppins Bold"/>
              </a:rPr>
              <a:t>THANK YOU</a:t>
            </a:r>
            <a:endParaRPr lang="en-US" sz="4950" b="0" i="0" u="none" strike="noStrike" kern="1200" cap="none" spc="-124" normalizeH="0" baseline="0" noProof="0">
              <a:ln>
                <a:noFill/>
              </a:ln>
              <a:solidFill>
                <a:srgbClr val="EBEBEB"/>
              </a:solidFill>
              <a:effectLst/>
              <a:uLnTx/>
              <a:uFillTx/>
              <a:latin typeface="Poppins Bold"/>
              <a:ea typeface="Poppins Bold"/>
              <a:cs typeface="Poppins Bold"/>
            </a:endParaRPr>
          </a:p>
        </p:txBody>
      </p:sp>
    </p:spTree>
    <p:extLst>
      <p:ext uri="{BB962C8B-B14F-4D97-AF65-F5344CB8AC3E}">
        <p14:creationId xmlns:p14="http://schemas.microsoft.com/office/powerpoint/2010/main" val="63114713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054062d-ff49-45ea-8581-24872d8d3652" xsi:nil="true"/>
    <lcf76f155ced4ddcb4097134ff3c332f xmlns="33734760-6b03-432e-84b7-4ed6a61e950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4B8C97F39743A4B9C598F8AFF8C4D45" ma:contentTypeVersion="14" ma:contentTypeDescription="Create a new document." ma:contentTypeScope="" ma:versionID="655415328ef8f3361e55ed12a9f342b2">
  <xsd:schema xmlns:xsd="http://www.w3.org/2001/XMLSchema" xmlns:xs="http://www.w3.org/2001/XMLSchema" xmlns:p="http://schemas.microsoft.com/office/2006/metadata/properties" xmlns:ns2="33734760-6b03-432e-84b7-4ed6a61e9504" xmlns:ns3="6054062d-ff49-45ea-8581-24872d8d3652" targetNamespace="http://schemas.microsoft.com/office/2006/metadata/properties" ma:root="true" ma:fieldsID="5a656a84b2a898bbe8cf3568ba3108ff" ns2:_="" ns3:_="">
    <xsd:import namespace="33734760-6b03-432e-84b7-4ed6a61e9504"/>
    <xsd:import namespace="6054062d-ff49-45ea-8581-24872d8d365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GenerationTime" minOccurs="0"/>
                <xsd:element ref="ns2:MediaServiceEventHashCode" minOccurs="0"/>
                <xsd:element ref="ns2:MediaServiceSearchPropertie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734760-6b03-432e-84b7-4ed6a61e95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88593d89-eaca-4e69-8bc1-af8552ccee1e"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054062d-ff49-45ea-8581-24872d8d365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7a24b071-d305-4540-b195-096d61d52076}" ma:internalName="TaxCatchAll" ma:showField="CatchAllData" ma:web="6054062d-ff49-45ea-8581-24872d8d365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98556C7-FAD6-4C29-B9F7-DF5E40DE2A06}">
  <ds:schemaRefs>
    <ds:schemaRef ds:uri="33734760-6b03-432e-84b7-4ed6a61e9504"/>
    <ds:schemaRef ds:uri="40e56754-030e-40bd-ba0e-70cacbc2ef05"/>
    <ds:schemaRef ds:uri="6054062d-ff49-45ea-8581-24872d8d3652"/>
    <ds:schemaRef ds:uri="cb37112c-896e-41f4-82f9-9e3922ee4e24"/>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1D5CC79-391A-4ABC-962D-FD3A50138C63}">
  <ds:schemaRefs>
    <ds:schemaRef ds:uri="http://schemas.microsoft.com/sharepoint/v3/contenttype/forms"/>
  </ds:schemaRefs>
</ds:datastoreItem>
</file>

<file path=customXml/itemProps3.xml><?xml version="1.0" encoding="utf-8"?>
<ds:datastoreItem xmlns:ds="http://schemas.openxmlformats.org/officeDocument/2006/customXml" ds:itemID="{8068671B-0050-4E1B-A92D-4DA3546CFDB4}">
  <ds:schemaRefs>
    <ds:schemaRef ds:uri="33734760-6b03-432e-84b7-4ed6a61e9504"/>
    <ds:schemaRef ds:uri="6054062d-ff49-45ea-8581-24872d8d365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46</Slides>
  <Notes>27</Notes>
  <HiddenSlides>0</HiddenSlide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Fiscal Year 2025 Budget</dc:title>
  <dc:creator>Jennifer Warren-Dyment</dc:creator>
  <cp:revision>14</cp:revision>
  <dcterms:created xsi:type="dcterms:W3CDTF">2006-08-16T00:00:00Z</dcterms:created>
  <dcterms:modified xsi:type="dcterms:W3CDTF">2025-03-11T17:58:56Z</dcterms:modified>
  <dc:identifier>DAGDzm2dYCo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0x010100F4B8C97F39743A4B9C598F8AFF8C4D45</vt:lpwstr>
  </property>
  <property fmtid="{D5CDD505-2E9C-101B-9397-08002B2CF9AE}" pid="3" name="MediaServiceImageTags">
    <vt:lpwstr/>
  </property>
</Properties>
</file>